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70" r:id="rId2"/>
  </p:sldMasterIdLst>
  <p:notesMasterIdLst>
    <p:notesMasterId r:id="rId88"/>
  </p:notesMasterIdLst>
  <p:sldIdLst>
    <p:sldId id="364" r:id="rId3"/>
    <p:sldId id="365" r:id="rId4"/>
    <p:sldId id="316" r:id="rId5"/>
    <p:sldId id="312" r:id="rId6"/>
    <p:sldId id="273" r:id="rId7"/>
    <p:sldId id="274" r:id="rId8"/>
    <p:sldId id="342" r:id="rId9"/>
    <p:sldId id="275" r:id="rId10"/>
    <p:sldId id="266" r:id="rId11"/>
    <p:sldId id="256" r:id="rId12"/>
    <p:sldId id="258" r:id="rId13"/>
    <p:sldId id="263" r:id="rId14"/>
    <p:sldId id="267" r:id="rId15"/>
    <p:sldId id="268" r:id="rId16"/>
    <p:sldId id="260" r:id="rId17"/>
    <p:sldId id="262" r:id="rId18"/>
    <p:sldId id="259" r:id="rId19"/>
    <p:sldId id="329" r:id="rId20"/>
    <p:sldId id="330" r:id="rId21"/>
    <p:sldId id="301" r:id="rId22"/>
    <p:sldId id="343" r:id="rId23"/>
    <p:sldId id="299" r:id="rId24"/>
    <p:sldId id="303" r:id="rId25"/>
    <p:sldId id="344" r:id="rId26"/>
    <p:sldId id="302" r:id="rId27"/>
    <p:sldId id="336" r:id="rId28"/>
    <p:sldId id="307" r:id="rId29"/>
    <p:sldId id="308" r:id="rId30"/>
    <p:sldId id="309" r:id="rId31"/>
    <p:sldId id="345" r:id="rId32"/>
    <p:sldId id="313" r:id="rId33"/>
    <p:sldId id="321" r:id="rId34"/>
    <p:sldId id="324" r:id="rId35"/>
    <p:sldId id="326" r:id="rId36"/>
    <p:sldId id="346" r:id="rId37"/>
    <p:sldId id="331" r:id="rId38"/>
    <p:sldId id="332" r:id="rId39"/>
    <p:sldId id="333" r:id="rId40"/>
    <p:sldId id="354" r:id="rId41"/>
    <p:sldId id="347" r:id="rId42"/>
    <p:sldId id="269" r:id="rId43"/>
    <p:sldId id="276" r:id="rId44"/>
    <p:sldId id="277" r:id="rId45"/>
    <p:sldId id="348" r:id="rId46"/>
    <p:sldId id="341" r:id="rId47"/>
    <p:sldId id="279" r:id="rId48"/>
    <p:sldId id="338" r:id="rId49"/>
    <p:sldId id="314" r:id="rId50"/>
    <p:sldId id="334" r:id="rId51"/>
    <p:sldId id="339" r:id="rId52"/>
    <p:sldId id="319" r:id="rId53"/>
    <p:sldId id="355" r:id="rId54"/>
    <p:sldId id="280" r:id="rId55"/>
    <p:sldId id="356" r:id="rId56"/>
    <p:sldId id="284" r:id="rId57"/>
    <p:sldId id="349" r:id="rId58"/>
    <p:sldId id="283" r:id="rId59"/>
    <p:sldId id="286" r:id="rId60"/>
    <p:sldId id="285" r:id="rId61"/>
    <p:sldId id="287" r:id="rId62"/>
    <p:sldId id="289" r:id="rId63"/>
    <p:sldId id="350" r:id="rId64"/>
    <p:sldId id="340" r:id="rId65"/>
    <p:sldId id="288" r:id="rId66"/>
    <p:sldId id="290" r:id="rId67"/>
    <p:sldId id="291" r:id="rId68"/>
    <p:sldId id="351" r:id="rId69"/>
    <p:sldId id="293" r:id="rId70"/>
    <p:sldId id="292" r:id="rId71"/>
    <p:sldId id="294" r:id="rId72"/>
    <p:sldId id="310" r:id="rId73"/>
    <p:sldId id="352" r:id="rId74"/>
    <p:sldId id="327" r:id="rId75"/>
    <p:sldId id="315" r:id="rId76"/>
    <p:sldId id="295" r:id="rId77"/>
    <p:sldId id="353" r:id="rId78"/>
    <p:sldId id="296" r:id="rId79"/>
    <p:sldId id="297" r:id="rId80"/>
    <p:sldId id="298" r:id="rId81"/>
    <p:sldId id="358" r:id="rId82"/>
    <p:sldId id="359" r:id="rId83"/>
    <p:sldId id="360" r:id="rId84"/>
    <p:sldId id="361" r:id="rId85"/>
    <p:sldId id="362" r:id="rId86"/>
    <p:sldId id="363" r:id="rId87"/>
  </p:sldIdLst>
  <p:sldSz cx="9144000" cy="5143500" type="screen16x9"/>
  <p:notesSz cx="6858000" cy="9144000"/>
  <p:custDataLst>
    <p:tags r:id="rId8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00FF"/>
    <a:srgbClr val="FFFFCC"/>
    <a:srgbClr val="6600FF"/>
    <a:srgbClr val="FF00FF"/>
    <a:srgbClr val="00FFFF"/>
    <a:srgbClr val="0066FF"/>
    <a:srgbClr val="9933FF"/>
    <a:srgbClr val="0033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5" autoAdjust="0"/>
    <p:restoredTop sz="95900" autoAdjust="0"/>
  </p:normalViewPr>
  <p:slideViewPr>
    <p:cSldViewPr>
      <p:cViewPr>
        <p:scale>
          <a:sx n="100" d="100"/>
          <a:sy n="100" d="100"/>
        </p:scale>
        <p:origin x="-402" y="-7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6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3912"/>
    </p:cViewPr>
  </p:sorterViewPr>
  <p:notesViewPr>
    <p:cSldViewPr>
      <p:cViewPr varScale="1">
        <p:scale>
          <a:sx n="53" d="100"/>
          <a:sy n="53" d="100"/>
        </p:scale>
        <p:origin x="-179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gs" Target="tags/tag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E42AB-1E19-42C8-BF33-C75E85778728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C3951-EF22-41BF-A52F-1E68D6DD1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10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18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5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37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8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75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60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4A5D4-3A97-4271-83E1-AE3FFD0C5CED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05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19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4A5D4-3A97-4271-83E1-AE3FFD0C5CED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362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4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7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9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68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36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C3951-EF22-41BF-A52F-1E68D6DD1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4A5D4-3A97-4271-83E1-AE3FFD0C5CE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53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4A5D4-3A97-4271-83E1-AE3FFD0C5CED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5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465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7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47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62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974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82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633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781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0600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46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1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20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35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/>
              <a:t>3/28/2018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14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837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837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837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59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DC9409D4-747C-443F-A3AA-52A57EA5D863}" type="datetimeFigureOut">
              <a:rPr lang="en-US" smtClean="0">
                <a:solidFill>
                  <a:prstClr val="black"/>
                </a:solidFill>
              </a:rPr>
              <a:pPr/>
              <a:t>3/28/2018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CE4E56A-EC8C-4FC7-8636-B2CFB736D57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5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79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8" r:id="rId2"/>
    <p:sldLayoutId id="2147483659" r:id="rId3"/>
    <p:sldLayoutId id="2147483665" r:id="rId4"/>
    <p:sldLayoutId id="2147483683" r:id="rId5"/>
    <p:sldLayoutId id="2147483684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5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3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33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2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www.alken-murray.com/river.jpg&amp;imgrefurl=http://www.alken-murray.com/&amp;h=308&amp;w=265&amp;prev=/images?q=river&amp;svnum=10&amp;hl=en&amp;lr=&amp;ie=UTF-8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gif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10" Type="http://schemas.openxmlformats.org/officeDocument/2006/relationships/image" Target="../media/image74.gif"/><Relationship Id="rId4" Type="http://schemas.openxmlformats.org/officeDocument/2006/relationships/image" Target="../media/image68.gif"/><Relationship Id="rId9" Type="http://schemas.openxmlformats.org/officeDocument/2006/relationships/image" Target="../media/image73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gif"/><Relationship Id="rId4" Type="http://schemas.openxmlformats.org/officeDocument/2006/relationships/image" Target="../media/image2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2.png"/><Relationship Id="rId4" Type="http://schemas.openxmlformats.org/officeDocument/2006/relationships/image" Target="../media/image27.jpeg"/><Relationship Id="rId9" Type="http://schemas.openxmlformats.org/officeDocument/2006/relationships/image" Target="../media/image3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1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eg"/><Relationship Id="rId4" Type="http://schemas.openxmlformats.org/officeDocument/2006/relationships/image" Target="../media/image96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22.jpe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99.jpg"/><Relationship Id="rId4" Type="http://schemas.openxmlformats.org/officeDocument/2006/relationships/image" Target="../media/image7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0" y="1488"/>
            <a:ext cx="9144000" cy="5143500"/>
            <a:chOff x="0" y="20538"/>
            <a:chExt cx="9144000" cy="5143500"/>
          </a:xfrm>
        </p:grpSpPr>
        <p:pic>
          <p:nvPicPr>
            <p:cNvPr id="3" name="Picture 9" descr="D:\Shahzad\Background\15559_large.jpg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38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0" y="20538"/>
              <a:ext cx="9144000" cy="51435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72924" y="2072534"/>
            <a:ext cx="56138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/>
                <a:solidFill>
                  <a:srgbClr val="250EB2"/>
                </a:solidFill>
                <a:effectLst>
                  <a:glow rad="127000">
                    <a:schemeClr val="bg1">
                      <a:alpha val="98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ATOMS AND MOLECULES</a:t>
            </a:r>
            <a:endParaRPr lang="en-US" sz="3200" b="1" dirty="0">
              <a:ln w="11430"/>
              <a:solidFill>
                <a:srgbClr val="250EB2"/>
              </a:solidFill>
              <a:effectLst>
                <a:glow rad="127000">
                  <a:schemeClr val="bg1">
                    <a:alpha val="98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2" y="42636"/>
            <a:ext cx="31908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\\192.168.1.18\mt_school\Darshana\cbse chp 4r (3)\E Rutherfor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1614" y="228600"/>
            <a:ext cx="1475910" cy="139949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tom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90700"/>
            <a:ext cx="1447274" cy="14453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vogadro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5" r="26986"/>
          <a:stretch/>
        </p:blipFill>
        <p:spPr bwMode="auto">
          <a:xfrm flipH="1">
            <a:off x="1578302" y="3378518"/>
            <a:ext cx="1420589" cy="14481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93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09550"/>
            <a:ext cx="989297" cy="458002"/>
            <a:chOff x="838200" y="392029"/>
            <a:chExt cx="989297" cy="458002"/>
          </a:xfrm>
        </p:grpSpPr>
        <p:sp>
          <p:nvSpPr>
            <p:cNvPr id="10" name="Pentagon 9"/>
            <p:cNvSpPr/>
            <p:nvPr/>
          </p:nvSpPr>
          <p:spPr>
            <a:xfrm>
              <a:off x="838200" y="392029"/>
              <a:ext cx="989297" cy="458002"/>
            </a:xfrm>
            <a:prstGeom prst="homePlate">
              <a:avLst/>
            </a:prstGeom>
            <a:solidFill>
              <a:srgbClr val="C0000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17687" y="416290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Aim: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57600" y="1657350"/>
            <a:ext cx="2580775" cy="373023"/>
            <a:chOff x="533400" y="1962150"/>
            <a:chExt cx="2580775" cy="373023"/>
          </a:xfrm>
        </p:grpSpPr>
        <p:sp>
          <p:nvSpPr>
            <p:cNvPr id="13" name="Snip Diagonal Corner Rectangle 12"/>
            <p:cNvSpPr/>
            <p:nvPr/>
          </p:nvSpPr>
          <p:spPr>
            <a:xfrm>
              <a:off x="543425" y="1965841"/>
              <a:ext cx="2428375" cy="369332"/>
            </a:xfrm>
            <a:prstGeom prst="snip2Diag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3400" y="1962150"/>
              <a:ext cx="2580775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Materials required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83080" y="285750"/>
            <a:ext cx="5532120" cy="711381"/>
            <a:chOff x="3124200" y="645375"/>
            <a:chExt cx="3435012" cy="711381"/>
          </a:xfrm>
        </p:grpSpPr>
        <p:sp>
          <p:nvSpPr>
            <p:cNvPr id="8" name="Flowchart: Alternate Process 7"/>
            <p:cNvSpPr/>
            <p:nvPr/>
          </p:nvSpPr>
          <p:spPr>
            <a:xfrm>
              <a:off x="3124200" y="645375"/>
              <a:ext cx="3383398" cy="711381"/>
            </a:xfrm>
            <a:prstGeom prst="flowChartAlternateProcess">
              <a:avLst/>
            </a:prstGeom>
            <a:solidFill>
              <a:srgbClr val="FFFF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24200" y="666750"/>
              <a:ext cx="3435012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To find out the change in the mass before and after a chemical reaction.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3400" y="2114550"/>
            <a:ext cx="2012089" cy="381000"/>
            <a:chOff x="1022107" y="2190750"/>
            <a:chExt cx="2012089" cy="381000"/>
          </a:xfrm>
        </p:grpSpPr>
        <p:sp>
          <p:nvSpPr>
            <p:cNvPr id="15" name="Rectangle 14"/>
            <p:cNvSpPr/>
            <p:nvPr/>
          </p:nvSpPr>
          <p:spPr>
            <a:xfrm>
              <a:off x="1030440" y="2190750"/>
              <a:ext cx="2003756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22107" y="2190750"/>
              <a:ext cx="20120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Barium chloride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66800" y="2571750"/>
            <a:ext cx="2204132" cy="381000"/>
            <a:chOff x="799332" y="3105150"/>
            <a:chExt cx="2204132" cy="381000"/>
          </a:xfrm>
        </p:grpSpPr>
        <p:sp>
          <p:nvSpPr>
            <p:cNvPr id="18" name="Rectangle 17"/>
            <p:cNvSpPr/>
            <p:nvPr/>
          </p:nvSpPr>
          <p:spPr>
            <a:xfrm>
              <a:off x="799332" y="3105150"/>
              <a:ext cx="2204132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1927" y="3105150"/>
              <a:ext cx="21098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Sodium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sulphate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05000" y="3031093"/>
            <a:ext cx="1828800" cy="388382"/>
            <a:chOff x="685800" y="3162300"/>
            <a:chExt cx="1828800" cy="388382"/>
          </a:xfrm>
        </p:grpSpPr>
        <p:sp>
          <p:nvSpPr>
            <p:cNvPr id="26" name="Rectangle 25"/>
            <p:cNvSpPr/>
            <p:nvPr/>
          </p:nvSpPr>
          <p:spPr>
            <a:xfrm>
              <a:off x="693004" y="3162300"/>
              <a:ext cx="1821596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5800" y="3181350"/>
              <a:ext cx="1813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Distilled water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19400" y="3486150"/>
            <a:ext cx="1667558" cy="381000"/>
            <a:chOff x="663244" y="3562350"/>
            <a:chExt cx="1667558" cy="381000"/>
          </a:xfrm>
        </p:grpSpPr>
        <p:sp>
          <p:nvSpPr>
            <p:cNvPr id="25" name="Rectangle 24"/>
            <p:cNvSpPr/>
            <p:nvPr/>
          </p:nvSpPr>
          <p:spPr>
            <a:xfrm>
              <a:off x="663244" y="3562350"/>
              <a:ext cx="1667558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5800" y="3562350"/>
              <a:ext cx="1645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Conical flask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6202969" y="3028950"/>
            <a:ext cx="1874231" cy="381000"/>
            <a:chOff x="685800" y="4019550"/>
            <a:chExt cx="1874231" cy="381000"/>
          </a:xfrm>
        </p:grpSpPr>
        <p:sp>
          <p:nvSpPr>
            <p:cNvPr id="24" name="Rectangle 23"/>
            <p:cNvSpPr/>
            <p:nvPr/>
          </p:nvSpPr>
          <p:spPr>
            <a:xfrm>
              <a:off x="691468" y="4019550"/>
              <a:ext cx="1861232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85800" y="4031218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Spring balance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3863669" y="3930134"/>
            <a:ext cx="1927531" cy="394216"/>
            <a:chOff x="5380946" y="2634734"/>
            <a:chExt cx="1927531" cy="394216"/>
          </a:xfrm>
        </p:grpSpPr>
        <p:sp>
          <p:nvSpPr>
            <p:cNvPr id="35" name="Rectangle 34"/>
            <p:cNvSpPr/>
            <p:nvPr/>
          </p:nvSpPr>
          <p:spPr>
            <a:xfrm>
              <a:off x="5380946" y="2647950"/>
              <a:ext cx="1927531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5" name="Rectangle 1024"/>
            <p:cNvSpPr/>
            <p:nvPr/>
          </p:nvSpPr>
          <p:spPr>
            <a:xfrm>
              <a:off x="5410200" y="2634734"/>
              <a:ext cx="18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Small test tube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9" name="Group 1028"/>
          <p:cNvGrpSpPr/>
          <p:nvPr/>
        </p:nvGrpSpPr>
        <p:grpSpPr>
          <a:xfrm>
            <a:off x="6787468" y="2571750"/>
            <a:ext cx="1594532" cy="381000"/>
            <a:chOff x="3434668" y="3257550"/>
            <a:chExt cx="1594532" cy="381000"/>
          </a:xfrm>
        </p:grpSpPr>
        <p:sp>
          <p:nvSpPr>
            <p:cNvPr id="23" name="Rectangle 22"/>
            <p:cNvSpPr/>
            <p:nvPr/>
          </p:nvSpPr>
          <p:spPr>
            <a:xfrm>
              <a:off x="3434668" y="3257550"/>
              <a:ext cx="1594532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8" name="Rectangle 1027"/>
            <p:cNvSpPr/>
            <p:nvPr/>
          </p:nvSpPr>
          <p:spPr>
            <a:xfrm>
              <a:off x="3438700" y="3269218"/>
              <a:ext cx="1590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Retort stand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1" name="Group 1030"/>
          <p:cNvGrpSpPr/>
          <p:nvPr/>
        </p:nvGrpSpPr>
        <p:grpSpPr>
          <a:xfrm>
            <a:off x="5257800" y="3486150"/>
            <a:ext cx="1582484" cy="382548"/>
            <a:chOff x="5867400" y="3409950"/>
            <a:chExt cx="1582484" cy="382548"/>
          </a:xfrm>
        </p:grpSpPr>
        <p:sp>
          <p:nvSpPr>
            <p:cNvPr id="38" name="Rectangle 37"/>
            <p:cNvSpPr/>
            <p:nvPr/>
          </p:nvSpPr>
          <p:spPr>
            <a:xfrm>
              <a:off x="5873068" y="3409950"/>
              <a:ext cx="1576816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0" name="Rectangle 1029"/>
            <p:cNvSpPr/>
            <p:nvPr/>
          </p:nvSpPr>
          <p:spPr>
            <a:xfrm>
              <a:off x="5867400" y="342316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Rubber cork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3" name="Group 1032"/>
          <p:cNvGrpSpPr/>
          <p:nvPr/>
        </p:nvGrpSpPr>
        <p:grpSpPr>
          <a:xfrm>
            <a:off x="7555356" y="2091809"/>
            <a:ext cx="1029025" cy="403741"/>
            <a:chOff x="4775031" y="3893582"/>
            <a:chExt cx="1029025" cy="403741"/>
          </a:xfrm>
        </p:grpSpPr>
        <p:sp>
          <p:nvSpPr>
            <p:cNvPr id="34" name="Rectangle 33"/>
            <p:cNvSpPr/>
            <p:nvPr/>
          </p:nvSpPr>
          <p:spPr>
            <a:xfrm>
              <a:off x="4775812" y="3893582"/>
              <a:ext cx="1028244" cy="381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2" name="Rectangle 1031"/>
            <p:cNvSpPr/>
            <p:nvPr/>
          </p:nvSpPr>
          <p:spPr>
            <a:xfrm>
              <a:off x="4775031" y="3927991"/>
              <a:ext cx="9781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Thread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2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424335" y="176353"/>
            <a:ext cx="3505200" cy="47575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03890" y="209550"/>
            <a:ext cx="1660873" cy="381000"/>
            <a:chOff x="474986" y="253626"/>
            <a:chExt cx="1660873" cy="381000"/>
          </a:xfrm>
        </p:grpSpPr>
        <p:sp>
          <p:nvSpPr>
            <p:cNvPr id="11" name="Snip Diagonal Corner Rectangle 10"/>
            <p:cNvSpPr/>
            <p:nvPr/>
          </p:nvSpPr>
          <p:spPr>
            <a:xfrm>
              <a:off x="474986" y="265294"/>
              <a:ext cx="1658614" cy="369332"/>
            </a:xfrm>
            <a:prstGeom prst="snip2Diag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33400" y="253626"/>
              <a:ext cx="1602459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Procedure :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54" name="Group 2053"/>
          <p:cNvGrpSpPr/>
          <p:nvPr/>
        </p:nvGrpSpPr>
        <p:grpSpPr>
          <a:xfrm>
            <a:off x="377172" y="819150"/>
            <a:ext cx="4118628" cy="1230823"/>
            <a:chOff x="525490" y="970499"/>
            <a:chExt cx="4118628" cy="1230823"/>
          </a:xfrm>
        </p:grpSpPr>
        <p:sp>
          <p:nvSpPr>
            <p:cNvPr id="2053" name="Rectangle 2052"/>
            <p:cNvSpPr/>
            <p:nvPr/>
          </p:nvSpPr>
          <p:spPr>
            <a:xfrm flipH="1">
              <a:off x="525490" y="970499"/>
              <a:ext cx="4118628" cy="123082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5518" y="971550"/>
              <a:ext cx="3962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Prepare a solution of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Barium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chloride by dissolving barium chloride in distilled water in a 250 ml conical flask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002868" y="2166898"/>
            <a:ext cx="1951712" cy="2690852"/>
            <a:chOff x="2895600" y="2343150"/>
            <a:chExt cx="1951712" cy="2690852"/>
          </a:xfrm>
        </p:grpSpPr>
        <p:pic>
          <p:nvPicPr>
            <p:cNvPr id="8" name="Picture 2" descr="C:\Users\202189\Desktop\images0\activity\glassware-jpg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8" t="16432" r="25229" b="13828"/>
            <a:stretch/>
          </p:blipFill>
          <p:spPr bwMode="auto">
            <a:xfrm>
              <a:off x="2895600" y="2343150"/>
              <a:ext cx="1951712" cy="2263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034265" y="4664670"/>
              <a:ext cx="1645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Conical </a:t>
              </a:r>
              <a:r>
                <a:rPr lang="en-US" dirty="0">
                  <a:latin typeface="Bookman Old Style" panose="02050604050505020204" pitchFamily="18" charset="0"/>
                </a:rPr>
                <a:t>flask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37266" r="29166" b="32522"/>
          <a:stretch/>
        </p:blipFill>
        <p:spPr>
          <a:xfrm rot="19553084" flipH="1">
            <a:off x="6969320" y="1099532"/>
            <a:ext cx="1311005" cy="477086"/>
          </a:xfrm>
          <a:prstGeom prst="rect">
            <a:avLst/>
          </a:prstGeom>
        </p:spPr>
      </p:pic>
      <p:pic>
        <p:nvPicPr>
          <p:cNvPr id="2052" name="Picture 4" descr="C:\Users\202189\Desktop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15602" r="71991" b="66429"/>
          <a:stretch/>
        </p:blipFill>
        <p:spPr bwMode="auto">
          <a:xfrm rot="19553084">
            <a:off x="6965569" y="1323773"/>
            <a:ext cx="680590" cy="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634135" y="1604397"/>
            <a:ext cx="1095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Barium </a:t>
            </a:r>
            <a:r>
              <a:rPr lang="en-US" dirty="0">
                <a:latin typeface="Bookman Old Style" panose="02050604050505020204" pitchFamily="18" charset="0"/>
              </a:rPr>
              <a:t>chloride</a:t>
            </a:r>
            <a:endParaRPr lang="en-US" dirty="0"/>
          </a:p>
        </p:txBody>
      </p:sp>
      <p:sp>
        <p:nvSpPr>
          <p:cNvPr id="31" name="Isosceles Triangle 30"/>
          <p:cNvSpPr/>
          <p:nvPr/>
        </p:nvSpPr>
        <p:spPr>
          <a:xfrm>
            <a:off x="6746798" y="1602121"/>
            <a:ext cx="336507" cy="2759489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C:\Users\202189\Desktop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15602" r="71991" b="66429"/>
          <a:stretch/>
        </p:blipFill>
        <p:spPr bwMode="auto">
          <a:xfrm rot="333732">
            <a:off x="6800527" y="1594335"/>
            <a:ext cx="437156" cy="34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2"/>
          <p:cNvSpPr/>
          <p:nvPr/>
        </p:nvSpPr>
        <p:spPr>
          <a:xfrm>
            <a:off x="6058274" y="3257050"/>
            <a:ext cx="1799354" cy="1219700"/>
          </a:xfrm>
          <a:custGeom>
            <a:avLst/>
            <a:gdLst>
              <a:gd name="connsiteX0" fmla="*/ 0 w 990600"/>
              <a:gd name="connsiteY0" fmla="*/ 0 h 685800"/>
              <a:gd name="connsiteX1" fmla="*/ 990600 w 990600"/>
              <a:gd name="connsiteY1" fmla="*/ 0 h 685800"/>
              <a:gd name="connsiteX2" fmla="*/ 990600 w 990600"/>
              <a:gd name="connsiteY2" fmla="*/ 685800 h 685800"/>
              <a:gd name="connsiteX3" fmla="*/ 0 w 990600"/>
              <a:gd name="connsiteY3" fmla="*/ 685800 h 685800"/>
              <a:gd name="connsiteX4" fmla="*/ 0 w 990600"/>
              <a:gd name="connsiteY4" fmla="*/ 0 h 685800"/>
              <a:gd name="connsiteX0" fmla="*/ 0 w 1257300"/>
              <a:gd name="connsiteY0" fmla="*/ 0 h 704850"/>
              <a:gd name="connsiteX1" fmla="*/ 990600 w 1257300"/>
              <a:gd name="connsiteY1" fmla="*/ 0 h 704850"/>
              <a:gd name="connsiteX2" fmla="*/ 1257300 w 1257300"/>
              <a:gd name="connsiteY2" fmla="*/ 704850 h 704850"/>
              <a:gd name="connsiteX3" fmla="*/ 0 w 1257300"/>
              <a:gd name="connsiteY3" fmla="*/ 685800 h 704850"/>
              <a:gd name="connsiteX4" fmla="*/ 0 w 1257300"/>
              <a:gd name="connsiteY4" fmla="*/ 0 h 704850"/>
              <a:gd name="connsiteX0" fmla="*/ 193675 w 1450975"/>
              <a:gd name="connsiteY0" fmla="*/ 0 h 708025"/>
              <a:gd name="connsiteX1" fmla="*/ 1184275 w 1450975"/>
              <a:gd name="connsiteY1" fmla="*/ 0 h 708025"/>
              <a:gd name="connsiteX2" fmla="*/ 1450975 w 1450975"/>
              <a:gd name="connsiteY2" fmla="*/ 704850 h 708025"/>
              <a:gd name="connsiteX3" fmla="*/ 0 w 1450975"/>
              <a:gd name="connsiteY3" fmla="*/ 708025 h 708025"/>
              <a:gd name="connsiteX4" fmla="*/ 193675 w 1450975"/>
              <a:gd name="connsiteY4" fmla="*/ 0 h 708025"/>
              <a:gd name="connsiteX0" fmla="*/ 193675 w 1450975"/>
              <a:gd name="connsiteY0" fmla="*/ 0 h 708025"/>
              <a:gd name="connsiteX1" fmla="*/ 1225550 w 1450975"/>
              <a:gd name="connsiteY1" fmla="*/ 3175 h 708025"/>
              <a:gd name="connsiteX2" fmla="*/ 1450975 w 1450975"/>
              <a:gd name="connsiteY2" fmla="*/ 704850 h 708025"/>
              <a:gd name="connsiteX3" fmla="*/ 0 w 1450975"/>
              <a:gd name="connsiteY3" fmla="*/ 708025 h 708025"/>
              <a:gd name="connsiteX4" fmla="*/ 193675 w 1450975"/>
              <a:gd name="connsiteY4" fmla="*/ 0 h 708025"/>
              <a:gd name="connsiteX0" fmla="*/ 193675 w 1547403"/>
              <a:gd name="connsiteY0" fmla="*/ 0 h 708025"/>
              <a:gd name="connsiteX1" fmla="*/ 1225550 w 1547403"/>
              <a:gd name="connsiteY1" fmla="*/ 3175 h 708025"/>
              <a:gd name="connsiteX2" fmla="*/ 1450975 w 1547403"/>
              <a:gd name="connsiteY2" fmla="*/ 704850 h 708025"/>
              <a:gd name="connsiteX3" fmla="*/ 0 w 1547403"/>
              <a:gd name="connsiteY3" fmla="*/ 708025 h 708025"/>
              <a:gd name="connsiteX4" fmla="*/ 193675 w 1547403"/>
              <a:gd name="connsiteY4" fmla="*/ 0 h 708025"/>
              <a:gd name="connsiteX0" fmla="*/ 326436 w 1680164"/>
              <a:gd name="connsiteY0" fmla="*/ 0 h 708025"/>
              <a:gd name="connsiteX1" fmla="*/ 1358311 w 1680164"/>
              <a:gd name="connsiteY1" fmla="*/ 3175 h 708025"/>
              <a:gd name="connsiteX2" fmla="*/ 1583736 w 1680164"/>
              <a:gd name="connsiteY2" fmla="*/ 704850 h 708025"/>
              <a:gd name="connsiteX3" fmla="*/ 132761 w 1680164"/>
              <a:gd name="connsiteY3" fmla="*/ 708025 h 708025"/>
              <a:gd name="connsiteX4" fmla="*/ 326436 w 1680164"/>
              <a:gd name="connsiteY4" fmla="*/ 0 h 708025"/>
              <a:gd name="connsiteX0" fmla="*/ 319628 w 1673356"/>
              <a:gd name="connsiteY0" fmla="*/ 0 h 708025"/>
              <a:gd name="connsiteX1" fmla="*/ 1351503 w 1673356"/>
              <a:gd name="connsiteY1" fmla="*/ 3175 h 708025"/>
              <a:gd name="connsiteX2" fmla="*/ 1576928 w 1673356"/>
              <a:gd name="connsiteY2" fmla="*/ 704850 h 708025"/>
              <a:gd name="connsiteX3" fmla="*/ 125953 w 1673356"/>
              <a:gd name="connsiteY3" fmla="*/ 708025 h 708025"/>
              <a:gd name="connsiteX4" fmla="*/ 319628 w 1673356"/>
              <a:gd name="connsiteY4" fmla="*/ 0 h 708025"/>
              <a:gd name="connsiteX0" fmla="*/ 318268 w 1671996"/>
              <a:gd name="connsiteY0" fmla="*/ 0 h 708025"/>
              <a:gd name="connsiteX1" fmla="*/ 1350143 w 1671996"/>
              <a:gd name="connsiteY1" fmla="*/ 3175 h 708025"/>
              <a:gd name="connsiteX2" fmla="*/ 1575568 w 1671996"/>
              <a:gd name="connsiteY2" fmla="*/ 704850 h 708025"/>
              <a:gd name="connsiteX3" fmla="*/ 124593 w 1671996"/>
              <a:gd name="connsiteY3" fmla="*/ 708025 h 708025"/>
              <a:gd name="connsiteX4" fmla="*/ 318268 w 1671996"/>
              <a:gd name="connsiteY4" fmla="*/ 0 h 708025"/>
              <a:gd name="connsiteX0" fmla="*/ 318268 w 1647819"/>
              <a:gd name="connsiteY0" fmla="*/ 0 h 717549"/>
              <a:gd name="connsiteX1" fmla="*/ 1350143 w 1647819"/>
              <a:gd name="connsiteY1" fmla="*/ 3175 h 717549"/>
              <a:gd name="connsiteX2" fmla="*/ 1546993 w 1647819"/>
              <a:gd name="connsiteY2" fmla="*/ 717549 h 717549"/>
              <a:gd name="connsiteX3" fmla="*/ 124593 w 1647819"/>
              <a:gd name="connsiteY3" fmla="*/ 708025 h 717549"/>
              <a:gd name="connsiteX4" fmla="*/ 318268 w 1647819"/>
              <a:gd name="connsiteY4" fmla="*/ 0 h 717549"/>
              <a:gd name="connsiteX0" fmla="*/ 318268 w 1659977"/>
              <a:gd name="connsiteY0" fmla="*/ 0 h 717549"/>
              <a:gd name="connsiteX1" fmla="*/ 1350143 w 1659977"/>
              <a:gd name="connsiteY1" fmla="*/ 3175 h 717549"/>
              <a:gd name="connsiteX2" fmla="*/ 1546993 w 1659977"/>
              <a:gd name="connsiteY2" fmla="*/ 717549 h 717549"/>
              <a:gd name="connsiteX3" fmla="*/ 124593 w 1659977"/>
              <a:gd name="connsiteY3" fmla="*/ 708025 h 717549"/>
              <a:gd name="connsiteX4" fmla="*/ 318268 w 1659977"/>
              <a:gd name="connsiteY4" fmla="*/ 0 h 717549"/>
              <a:gd name="connsiteX0" fmla="*/ 339640 w 1681349"/>
              <a:gd name="connsiteY0" fmla="*/ 0 h 717549"/>
              <a:gd name="connsiteX1" fmla="*/ 1371515 w 1681349"/>
              <a:gd name="connsiteY1" fmla="*/ 3175 h 717549"/>
              <a:gd name="connsiteX2" fmla="*/ 1568365 w 1681349"/>
              <a:gd name="connsiteY2" fmla="*/ 717549 h 717549"/>
              <a:gd name="connsiteX3" fmla="*/ 145965 w 1681349"/>
              <a:gd name="connsiteY3" fmla="*/ 708025 h 717549"/>
              <a:gd name="connsiteX4" fmla="*/ 339640 w 1681349"/>
              <a:gd name="connsiteY4" fmla="*/ 0 h 717549"/>
              <a:gd name="connsiteX0" fmla="*/ 337199 w 1678908"/>
              <a:gd name="connsiteY0" fmla="*/ 0 h 717549"/>
              <a:gd name="connsiteX1" fmla="*/ 1369074 w 1678908"/>
              <a:gd name="connsiteY1" fmla="*/ 3175 h 717549"/>
              <a:gd name="connsiteX2" fmla="*/ 1565924 w 1678908"/>
              <a:gd name="connsiteY2" fmla="*/ 717549 h 717549"/>
              <a:gd name="connsiteX3" fmla="*/ 143524 w 1678908"/>
              <a:gd name="connsiteY3" fmla="*/ 708025 h 717549"/>
              <a:gd name="connsiteX4" fmla="*/ 337199 w 1678908"/>
              <a:gd name="connsiteY4" fmla="*/ 0 h 717549"/>
              <a:gd name="connsiteX0" fmla="*/ 319004 w 1660713"/>
              <a:gd name="connsiteY0" fmla="*/ 0 h 717549"/>
              <a:gd name="connsiteX1" fmla="*/ 1350879 w 1660713"/>
              <a:gd name="connsiteY1" fmla="*/ 3175 h 717549"/>
              <a:gd name="connsiteX2" fmla="*/ 1547729 w 1660713"/>
              <a:gd name="connsiteY2" fmla="*/ 717549 h 717549"/>
              <a:gd name="connsiteX3" fmla="*/ 125329 w 1660713"/>
              <a:gd name="connsiteY3" fmla="*/ 708025 h 717549"/>
              <a:gd name="connsiteX4" fmla="*/ 319004 w 1660713"/>
              <a:gd name="connsiteY4" fmla="*/ 0 h 717549"/>
              <a:gd name="connsiteX0" fmla="*/ 325998 w 1667707"/>
              <a:gd name="connsiteY0" fmla="*/ 0 h 717549"/>
              <a:gd name="connsiteX1" fmla="*/ 1357873 w 1667707"/>
              <a:gd name="connsiteY1" fmla="*/ 3175 h 717549"/>
              <a:gd name="connsiteX2" fmla="*/ 1554723 w 1667707"/>
              <a:gd name="connsiteY2" fmla="*/ 717549 h 717549"/>
              <a:gd name="connsiteX3" fmla="*/ 132323 w 1667707"/>
              <a:gd name="connsiteY3" fmla="*/ 708025 h 717549"/>
              <a:gd name="connsiteX4" fmla="*/ 325998 w 1667707"/>
              <a:gd name="connsiteY4" fmla="*/ 0 h 717549"/>
              <a:gd name="connsiteX0" fmla="*/ 325998 w 1667707"/>
              <a:gd name="connsiteY0" fmla="*/ 0 h 717549"/>
              <a:gd name="connsiteX1" fmla="*/ 1357873 w 1667707"/>
              <a:gd name="connsiteY1" fmla="*/ 3175 h 717549"/>
              <a:gd name="connsiteX2" fmla="*/ 1554723 w 1667707"/>
              <a:gd name="connsiteY2" fmla="*/ 717549 h 717549"/>
              <a:gd name="connsiteX3" fmla="*/ 132323 w 1667707"/>
              <a:gd name="connsiteY3" fmla="*/ 708025 h 717549"/>
              <a:gd name="connsiteX4" fmla="*/ 325998 w 1667707"/>
              <a:gd name="connsiteY4" fmla="*/ 0 h 717549"/>
              <a:gd name="connsiteX0" fmla="*/ 334745 w 1676454"/>
              <a:gd name="connsiteY0" fmla="*/ 0 h 717549"/>
              <a:gd name="connsiteX1" fmla="*/ 1366620 w 1676454"/>
              <a:gd name="connsiteY1" fmla="*/ 3175 h 717549"/>
              <a:gd name="connsiteX2" fmla="*/ 1563470 w 1676454"/>
              <a:gd name="connsiteY2" fmla="*/ 717549 h 717549"/>
              <a:gd name="connsiteX3" fmla="*/ 141070 w 1676454"/>
              <a:gd name="connsiteY3" fmla="*/ 708025 h 717549"/>
              <a:gd name="connsiteX4" fmla="*/ 334745 w 1676454"/>
              <a:gd name="connsiteY4" fmla="*/ 0 h 717549"/>
              <a:gd name="connsiteX0" fmla="*/ 322071 w 1663780"/>
              <a:gd name="connsiteY0" fmla="*/ 0 h 717549"/>
              <a:gd name="connsiteX1" fmla="*/ 1353946 w 1663780"/>
              <a:gd name="connsiteY1" fmla="*/ 3175 h 717549"/>
              <a:gd name="connsiteX2" fmla="*/ 1550796 w 1663780"/>
              <a:gd name="connsiteY2" fmla="*/ 717549 h 717549"/>
              <a:gd name="connsiteX3" fmla="*/ 128396 w 1663780"/>
              <a:gd name="connsiteY3" fmla="*/ 708025 h 717549"/>
              <a:gd name="connsiteX4" fmla="*/ 322071 w 1663780"/>
              <a:gd name="connsiteY4" fmla="*/ 0 h 717549"/>
              <a:gd name="connsiteX0" fmla="*/ 322071 w 1670567"/>
              <a:gd name="connsiteY0" fmla="*/ 0 h 717549"/>
              <a:gd name="connsiteX1" fmla="*/ 1353946 w 1670567"/>
              <a:gd name="connsiteY1" fmla="*/ 3175 h 717549"/>
              <a:gd name="connsiteX2" fmla="*/ 1550796 w 1670567"/>
              <a:gd name="connsiteY2" fmla="*/ 717549 h 717549"/>
              <a:gd name="connsiteX3" fmla="*/ 128396 w 1670567"/>
              <a:gd name="connsiteY3" fmla="*/ 708025 h 717549"/>
              <a:gd name="connsiteX4" fmla="*/ 322071 w 1670567"/>
              <a:gd name="connsiteY4" fmla="*/ 0 h 717549"/>
              <a:gd name="connsiteX0" fmla="*/ 322071 w 1664996"/>
              <a:gd name="connsiteY0" fmla="*/ 0 h 717549"/>
              <a:gd name="connsiteX1" fmla="*/ 1353946 w 1664996"/>
              <a:gd name="connsiteY1" fmla="*/ 3175 h 717549"/>
              <a:gd name="connsiteX2" fmla="*/ 1550796 w 1664996"/>
              <a:gd name="connsiteY2" fmla="*/ 717549 h 717549"/>
              <a:gd name="connsiteX3" fmla="*/ 128396 w 1664996"/>
              <a:gd name="connsiteY3" fmla="*/ 708025 h 717549"/>
              <a:gd name="connsiteX4" fmla="*/ 322071 w 1664996"/>
              <a:gd name="connsiteY4" fmla="*/ 0 h 717549"/>
              <a:gd name="connsiteX0" fmla="*/ 322071 w 1671705"/>
              <a:gd name="connsiteY0" fmla="*/ 0 h 717549"/>
              <a:gd name="connsiteX1" fmla="*/ 1353946 w 1671705"/>
              <a:gd name="connsiteY1" fmla="*/ 3175 h 717549"/>
              <a:gd name="connsiteX2" fmla="*/ 1550796 w 1671705"/>
              <a:gd name="connsiteY2" fmla="*/ 717549 h 717549"/>
              <a:gd name="connsiteX3" fmla="*/ 128396 w 1671705"/>
              <a:gd name="connsiteY3" fmla="*/ 708025 h 717549"/>
              <a:gd name="connsiteX4" fmla="*/ 322071 w 1671705"/>
              <a:gd name="connsiteY4" fmla="*/ 0 h 717549"/>
              <a:gd name="connsiteX0" fmla="*/ 322071 w 1671705"/>
              <a:gd name="connsiteY0" fmla="*/ 0 h 717549"/>
              <a:gd name="connsiteX1" fmla="*/ 1353946 w 1671705"/>
              <a:gd name="connsiteY1" fmla="*/ 3175 h 717549"/>
              <a:gd name="connsiteX2" fmla="*/ 1550796 w 1671705"/>
              <a:gd name="connsiteY2" fmla="*/ 717549 h 717549"/>
              <a:gd name="connsiteX3" fmla="*/ 1004697 w 1671705"/>
              <a:gd name="connsiteY3" fmla="*/ 710997 h 717549"/>
              <a:gd name="connsiteX4" fmla="*/ 128396 w 1671705"/>
              <a:gd name="connsiteY4" fmla="*/ 708025 h 717549"/>
              <a:gd name="connsiteX5" fmla="*/ 322071 w 1671705"/>
              <a:gd name="connsiteY5" fmla="*/ 0 h 717549"/>
              <a:gd name="connsiteX0" fmla="*/ 322071 w 1671705"/>
              <a:gd name="connsiteY0" fmla="*/ 0 h 710997"/>
              <a:gd name="connsiteX1" fmla="*/ 1353946 w 1671705"/>
              <a:gd name="connsiteY1" fmla="*/ 3175 h 710997"/>
              <a:gd name="connsiteX2" fmla="*/ 1550796 w 1671705"/>
              <a:gd name="connsiteY2" fmla="*/ 704848 h 710997"/>
              <a:gd name="connsiteX3" fmla="*/ 1004697 w 1671705"/>
              <a:gd name="connsiteY3" fmla="*/ 710997 h 710997"/>
              <a:gd name="connsiteX4" fmla="*/ 128396 w 1671705"/>
              <a:gd name="connsiteY4" fmla="*/ 708025 h 710997"/>
              <a:gd name="connsiteX5" fmla="*/ 322071 w 1671705"/>
              <a:gd name="connsiteY5" fmla="*/ 0 h 710997"/>
              <a:gd name="connsiteX0" fmla="*/ 322071 w 1662320"/>
              <a:gd name="connsiteY0" fmla="*/ 0 h 710997"/>
              <a:gd name="connsiteX1" fmla="*/ 1353946 w 1662320"/>
              <a:gd name="connsiteY1" fmla="*/ 3175 h 710997"/>
              <a:gd name="connsiteX2" fmla="*/ 1550796 w 1662320"/>
              <a:gd name="connsiteY2" fmla="*/ 704848 h 710997"/>
              <a:gd name="connsiteX3" fmla="*/ 1004697 w 1662320"/>
              <a:gd name="connsiteY3" fmla="*/ 710997 h 710997"/>
              <a:gd name="connsiteX4" fmla="*/ 128396 w 1662320"/>
              <a:gd name="connsiteY4" fmla="*/ 708025 h 710997"/>
              <a:gd name="connsiteX5" fmla="*/ 322071 w 1662320"/>
              <a:gd name="connsiteY5" fmla="*/ 0 h 710997"/>
              <a:gd name="connsiteX0" fmla="*/ 322071 w 1670361"/>
              <a:gd name="connsiteY0" fmla="*/ 0 h 710997"/>
              <a:gd name="connsiteX1" fmla="*/ 1353946 w 1670361"/>
              <a:gd name="connsiteY1" fmla="*/ 3175 h 710997"/>
              <a:gd name="connsiteX2" fmla="*/ 1550796 w 1670361"/>
              <a:gd name="connsiteY2" fmla="*/ 704848 h 710997"/>
              <a:gd name="connsiteX3" fmla="*/ 1004697 w 1670361"/>
              <a:gd name="connsiteY3" fmla="*/ 710997 h 710997"/>
              <a:gd name="connsiteX4" fmla="*/ 128396 w 1670361"/>
              <a:gd name="connsiteY4" fmla="*/ 708025 h 710997"/>
              <a:gd name="connsiteX5" fmla="*/ 322071 w 1670361"/>
              <a:gd name="connsiteY5" fmla="*/ 0 h 710997"/>
              <a:gd name="connsiteX0" fmla="*/ 298281 w 1646571"/>
              <a:gd name="connsiteY0" fmla="*/ 0 h 710997"/>
              <a:gd name="connsiteX1" fmla="*/ 1330156 w 1646571"/>
              <a:gd name="connsiteY1" fmla="*/ 3175 h 710997"/>
              <a:gd name="connsiteX2" fmla="*/ 1527006 w 1646571"/>
              <a:gd name="connsiteY2" fmla="*/ 704848 h 710997"/>
              <a:gd name="connsiteX3" fmla="*/ 980907 w 1646571"/>
              <a:gd name="connsiteY3" fmla="*/ 710997 h 710997"/>
              <a:gd name="connsiteX4" fmla="*/ 104606 w 1646571"/>
              <a:gd name="connsiteY4" fmla="*/ 708025 h 710997"/>
              <a:gd name="connsiteX5" fmla="*/ 298281 w 1646571"/>
              <a:gd name="connsiteY5" fmla="*/ 0 h 710997"/>
              <a:gd name="connsiteX0" fmla="*/ 280099 w 1650381"/>
              <a:gd name="connsiteY0" fmla="*/ 0 h 728252"/>
              <a:gd name="connsiteX1" fmla="*/ 1333966 w 1650381"/>
              <a:gd name="connsiteY1" fmla="*/ 20430 h 728252"/>
              <a:gd name="connsiteX2" fmla="*/ 1530816 w 1650381"/>
              <a:gd name="connsiteY2" fmla="*/ 722103 h 728252"/>
              <a:gd name="connsiteX3" fmla="*/ 984717 w 1650381"/>
              <a:gd name="connsiteY3" fmla="*/ 728252 h 728252"/>
              <a:gd name="connsiteX4" fmla="*/ 108416 w 1650381"/>
              <a:gd name="connsiteY4" fmla="*/ 725280 h 728252"/>
              <a:gd name="connsiteX5" fmla="*/ 280099 w 1650381"/>
              <a:gd name="connsiteY5" fmla="*/ 0 h 728252"/>
              <a:gd name="connsiteX0" fmla="*/ 299146 w 1669428"/>
              <a:gd name="connsiteY0" fmla="*/ 0 h 728252"/>
              <a:gd name="connsiteX1" fmla="*/ 1353013 w 1669428"/>
              <a:gd name="connsiteY1" fmla="*/ 20430 h 728252"/>
              <a:gd name="connsiteX2" fmla="*/ 1549863 w 1669428"/>
              <a:gd name="connsiteY2" fmla="*/ 722103 h 728252"/>
              <a:gd name="connsiteX3" fmla="*/ 1003764 w 1669428"/>
              <a:gd name="connsiteY3" fmla="*/ 728252 h 728252"/>
              <a:gd name="connsiteX4" fmla="*/ 127463 w 1669428"/>
              <a:gd name="connsiteY4" fmla="*/ 725280 h 728252"/>
              <a:gd name="connsiteX5" fmla="*/ 299146 w 1669428"/>
              <a:gd name="connsiteY5" fmla="*/ 0 h 728252"/>
              <a:gd name="connsiteX0" fmla="*/ 300509 w 1670791"/>
              <a:gd name="connsiteY0" fmla="*/ 0 h 728252"/>
              <a:gd name="connsiteX1" fmla="*/ 1354376 w 1670791"/>
              <a:gd name="connsiteY1" fmla="*/ 20430 h 728252"/>
              <a:gd name="connsiteX2" fmla="*/ 1551226 w 1670791"/>
              <a:gd name="connsiteY2" fmla="*/ 722103 h 728252"/>
              <a:gd name="connsiteX3" fmla="*/ 1005127 w 1670791"/>
              <a:gd name="connsiteY3" fmla="*/ 728252 h 728252"/>
              <a:gd name="connsiteX4" fmla="*/ 128826 w 1670791"/>
              <a:gd name="connsiteY4" fmla="*/ 725280 h 728252"/>
              <a:gd name="connsiteX5" fmla="*/ 300509 w 1670791"/>
              <a:gd name="connsiteY5" fmla="*/ 0 h 728252"/>
              <a:gd name="connsiteX0" fmla="*/ 300509 w 1663968"/>
              <a:gd name="connsiteY0" fmla="*/ 0 h 728252"/>
              <a:gd name="connsiteX1" fmla="*/ 1354376 w 1663968"/>
              <a:gd name="connsiteY1" fmla="*/ 20430 h 728252"/>
              <a:gd name="connsiteX2" fmla="*/ 1551226 w 1663968"/>
              <a:gd name="connsiteY2" fmla="*/ 722103 h 728252"/>
              <a:gd name="connsiteX3" fmla="*/ 1005127 w 1663968"/>
              <a:gd name="connsiteY3" fmla="*/ 728252 h 728252"/>
              <a:gd name="connsiteX4" fmla="*/ 128826 w 1663968"/>
              <a:gd name="connsiteY4" fmla="*/ 725280 h 728252"/>
              <a:gd name="connsiteX5" fmla="*/ 300509 w 1663968"/>
              <a:gd name="connsiteY5" fmla="*/ 0 h 728252"/>
              <a:gd name="connsiteX0" fmla="*/ 300509 w 1628150"/>
              <a:gd name="connsiteY0" fmla="*/ 0 h 728252"/>
              <a:gd name="connsiteX1" fmla="*/ 1354376 w 1628150"/>
              <a:gd name="connsiteY1" fmla="*/ 20430 h 728252"/>
              <a:gd name="connsiteX2" fmla="*/ 1551226 w 1628150"/>
              <a:gd name="connsiteY2" fmla="*/ 722103 h 728252"/>
              <a:gd name="connsiteX3" fmla="*/ 1005127 w 1628150"/>
              <a:gd name="connsiteY3" fmla="*/ 728252 h 728252"/>
              <a:gd name="connsiteX4" fmla="*/ 128826 w 1628150"/>
              <a:gd name="connsiteY4" fmla="*/ 725280 h 728252"/>
              <a:gd name="connsiteX5" fmla="*/ 300509 w 1628150"/>
              <a:gd name="connsiteY5" fmla="*/ 0 h 728252"/>
              <a:gd name="connsiteX0" fmla="*/ 300509 w 1674420"/>
              <a:gd name="connsiteY0" fmla="*/ 0 h 732091"/>
              <a:gd name="connsiteX1" fmla="*/ 1354376 w 1674420"/>
              <a:gd name="connsiteY1" fmla="*/ 20430 h 732091"/>
              <a:gd name="connsiteX2" fmla="*/ 1551226 w 1674420"/>
              <a:gd name="connsiteY2" fmla="*/ 722103 h 732091"/>
              <a:gd name="connsiteX3" fmla="*/ 1005127 w 1674420"/>
              <a:gd name="connsiteY3" fmla="*/ 728252 h 732091"/>
              <a:gd name="connsiteX4" fmla="*/ 128826 w 1674420"/>
              <a:gd name="connsiteY4" fmla="*/ 725280 h 732091"/>
              <a:gd name="connsiteX5" fmla="*/ 300509 w 1674420"/>
              <a:gd name="connsiteY5" fmla="*/ 0 h 732091"/>
              <a:gd name="connsiteX0" fmla="*/ 300509 w 1656183"/>
              <a:gd name="connsiteY0" fmla="*/ 0 h 728252"/>
              <a:gd name="connsiteX1" fmla="*/ 1354376 w 1656183"/>
              <a:gd name="connsiteY1" fmla="*/ 20430 h 728252"/>
              <a:gd name="connsiteX2" fmla="*/ 1551226 w 1656183"/>
              <a:gd name="connsiteY2" fmla="*/ 722103 h 728252"/>
              <a:gd name="connsiteX3" fmla="*/ 1005127 w 1656183"/>
              <a:gd name="connsiteY3" fmla="*/ 728252 h 728252"/>
              <a:gd name="connsiteX4" fmla="*/ 128826 w 1656183"/>
              <a:gd name="connsiteY4" fmla="*/ 725280 h 728252"/>
              <a:gd name="connsiteX5" fmla="*/ 300509 w 1656183"/>
              <a:gd name="connsiteY5" fmla="*/ 0 h 728252"/>
              <a:gd name="connsiteX0" fmla="*/ 300509 w 1661534"/>
              <a:gd name="connsiteY0" fmla="*/ 0 h 728252"/>
              <a:gd name="connsiteX1" fmla="*/ 1354376 w 1661534"/>
              <a:gd name="connsiteY1" fmla="*/ 20430 h 728252"/>
              <a:gd name="connsiteX2" fmla="*/ 1551226 w 1661534"/>
              <a:gd name="connsiteY2" fmla="*/ 722103 h 728252"/>
              <a:gd name="connsiteX3" fmla="*/ 1005127 w 1661534"/>
              <a:gd name="connsiteY3" fmla="*/ 728252 h 728252"/>
              <a:gd name="connsiteX4" fmla="*/ 128826 w 1661534"/>
              <a:gd name="connsiteY4" fmla="*/ 725280 h 728252"/>
              <a:gd name="connsiteX5" fmla="*/ 300509 w 1661534"/>
              <a:gd name="connsiteY5" fmla="*/ 0 h 728252"/>
              <a:gd name="connsiteX0" fmla="*/ 300509 w 1712591"/>
              <a:gd name="connsiteY0" fmla="*/ 0 h 728252"/>
              <a:gd name="connsiteX1" fmla="*/ 1354376 w 1712591"/>
              <a:gd name="connsiteY1" fmla="*/ 20430 h 728252"/>
              <a:gd name="connsiteX2" fmla="*/ 1551226 w 1712591"/>
              <a:gd name="connsiteY2" fmla="*/ 722103 h 728252"/>
              <a:gd name="connsiteX3" fmla="*/ 1005127 w 1712591"/>
              <a:gd name="connsiteY3" fmla="*/ 728252 h 728252"/>
              <a:gd name="connsiteX4" fmla="*/ 128826 w 1712591"/>
              <a:gd name="connsiteY4" fmla="*/ 725280 h 728252"/>
              <a:gd name="connsiteX5" fmla="*/ 300509 w 1712591"/>
              <a:gd name="connsiteY5" fmla="*/ 0 h 728252"/>
              <a:gd name="connsiteX0" fmla="*/ 427441 w 1839523"/>
              <a:gd name="connsiteY0" fmla="*/ 0 h 728252"/>
              <a:gd name="connsiteX1" fmla="*/ 1481308 w 1839523"/>
              <a:gd name="connsiteY1" fmla="*/ 20430 h 728252"/>
              <a:gd name="connsiteX2" fmla="*/ 1678158 w 1839523"/>
              <a:gd name="connsiteY2" fmla="*/ 722103 h 728252"/>
              <a:gd name="connsiteX3" fmla="*/ 1132059 w 1839523"/>
              <a:gd name="connsiteY3" fmla="*/ 728252 h 728252"/>
              <a:gd name="connsiteX4" fmla="*/ 105560 w 1839523"/>
              <a:gd name="connsiteY4" fmla="*/ 688513 h 728252"/>
              <a:gd name="connsiteX5" fmla="*/ 427441 w 1839523"/>
              <a:gd name="connsiteY5" fmla="*/ 0 h 728252"/>
              <a:gd name="connsiteX0" fmla="*/ 367097 w 1849271"/>
              <a:gd name="connsiteY0" fmla="*/ 0 h 728252"/>
              <a:gd name="connsiteX1" fmla="*/ 1491056 w 1849271"/>
              <a:gd name="connsiteY1" fmla="*/ 20430 h 728252"/>
              <a:gd name="connsiteX2" fmla="*/ 1687906 w 1849271"/>
              <a:gd name="connsiteY2" fmla="*/ 722103 h 728252"/>
              <a:gd name="connsiteX3" fmla="*/ 1141807 w 1849271"/>
              <a:gd name="connsiteY3" fmla="*/ 728252 h 728252"/>
              <a:gd name="connsiteX4" fmla="*/ 115308 w 1849271"/>
              <a:gd name="connsiteY4" fmla="*/ 688513 h 728252"/>
              <a:gd name="connsiteX5" fmla="*/ 367097 w 1849271"/>
              <a:gd name="connsiteY5" fmla="*/ 0 h 728252"/>
              <a:gd name="connsiteX0" fmla="*/ 325137 w 1807311"/>
              <a:gd name="connsiteY0" fmla="*/ 0 h 728252"/>
              <a:gd name="connsiteX1" fmla="*/ 1449096 w 1807311"/>
              <a:gd name="connsiteY1" fmla="*/ 20430 h 728252"/>
              <a:gd name="connsiteX2" fmla="*/ 1645946 w 1807311"/>
              <a:gd name="connsiteY2" fmla="*/ 722103 h 728252"/>
              <a:gd name="connsiteX3" fmla="*/ 1099847 w 1807311"/>
              <a:gd name="connsiteY3" fmla="*/ 728252 h 728252"/>
              <a:gd name="connsiteX4" fmla="*/ 123414 w 1807311"/>
              <a:gd name="connsiteY4" fmla="*/ 725280 h 728252"/>
              <a:gd name="connsiteX5" fmla="*/ 325137 w 1807311"/>
              <a:gd name="connsiteY5" fmla="*/ 0 h 728252"/>
              <a:gd name="connsiteX0" fmla="*/ 333746 w 1815920"/>
              <a:gd name="connsiteY0" fmla="*/ 0 h 728252"/>
              <a:gd name="connsiteX1" fmla="*/ 1457705 w 1815920"/>
              <a:gd name="connsiteY1" fmla="*/ 20430 h 728252"/>
              <a:gd name="connsiteX2" fmla="*/ 1654555 w 1815920"/>
              <a:gd name="connsiteY2" fmla="*/ 722103 h 728252"/>
              <a:gd name="connsiteX3" fmla="*/ 1108456 w 1815920"/>
              <a:gd name="connsiteY3" fmla="*/ 728252 h 728252"/>
              <a:gd name="connsiteX4" fmla="*/ 132023 w 1815920"/>
              <a:gd name="connsiteY4" fmla="*/ 725280 h 728252"/>
              <a:gd name="connsiteX5" fmla="*/ 333746 w 1815920"/>
              <a:gd name="connsiteY5" fmla="*/ 0 h 728252"/>
              <a:gd name="connsiteX0" fmla="*/ 368408 w 1850582"/>
              <a:gd name="connsiteY0" fmla="*/ 0 h 728252"/>
              <a:gd name="connsiteX1" fmla="*/ 1492367 w 1850582"/>
              <a:gd name="connsiteY1" fmla="*/ 20430 h 728252"/>
              <a:gd name="connsiteX2" fmla="*/ 1689217 w 1850582"/>
              <a:gd name="connsiteY2" fmla="*/ 722103 h 728252"/>
              <a:gd name="connsiteX3" fmla="*/ 1143118 w 1850582"/>
              <a:gd name="connsiteY3" fmla="*/ 728252 h 728252"/>
              <a:gd name="connsiteX4" fmla="*/ 166685 w 1850582"/>
              <a:gd name="connsiteY4" fmla="*/ 725280 h 728252"/>
              <a:gd name="connsiteX5" fmla="*/ 368408 w 1850582"/>
              <a:gd name="connsiteY5" fmla="*/ 0 h 728252"/>
              <a:gd name="connsiteX0" fmla="*/ 388480 w 1870654"/>
              <a:gd name="connsiteY0" fmla="*/ 0 h 728252"/>
              <a:gd name="connsiteX1" fmla="*/ 1512439 w 1870654"/>
              <a:gd name="connsiteY1" fmla="*/ 20430 h 728252"/>
              <a:gd name="connsiteX2" fmla="*/ 1709289 w 1870654"/>
              <a:gd name="connsiteY2" fmla="*/ 722103 h 728252"/>
              <a:gd name="connsiteX3" fmla="*/ 1163190 w 1870654"/>
              <a:gd name="connsiteY3" fmla="*/ 728252 h 728252"/>
              <a:gd name="connsiteX4" fmla="*/ 186757 w 1870654"/>
              <a:gd name="connsiteY4" fmla="*/ 725280 h 728252"/>
              <a:gd name="connsiteX5" fmla="*/ 388480 w 1870654"/>
              <a:gd name="connsiteY5" fmla="*/ 0 h 728252"/>
              <a:gd name="connsiteX0" fmla="*/ 388480 w 1890045"/>
              <a:gd name="connsiteY0" fmla="*/ 0 h 728252"/>
              <a:gd name="connsiteX1" fmla="*/ 1512439 w 1890045"/>
              <a:gd name="connsiteY1" fmla="*/ 20430 h 728252"/>
              <a:gd name="connsiteX2" fmla="*/ 1709289 w 1890045"/>
              <a:gd name="connsiteY2" fmla="*/ 722103 h 728252"/>
              <a:gd name="connsiteX3" fmla="*/ 1163190 w 1890045"/>
              <a:gd name="connsiteY3" fmla="*/ 728252 h 728252"/>
              <a:gd name="connsiteX4" fmla="*/ 186757 w 1890045"/>
              <a:gd name="connsiteY4" fmla="*/ 725280 h 728252"/>
              <a:gd name="connsiteX5" fmla="*/ 388480 w 1890045"/>
              <a:gd name="connsiteY5" fmla="*/ 0 h 728252"/>
              <a:gd name="connsiteX0" fmla="*/ 383339 w 1891580"/>
              <a:gd name="connsiteY0" fmla="*/ 3522 h 709608"/>
              <a:gd name="connsiteX1" fmla="*/ 1513974 w 1891580"/>
              <a:gd name="connsiteY1" fmla="*/ 1786 h 709608"/>
              <a:gd name="connsiteX2" fmla="*/ 1710824 w 1891580"/>
              <a:gd name="connsiteY2" fmla="*/ 703459 h 709608"/>
              <a:gd name="connsiteX3" fmla="*/ 1164725 w 1891580"/>
              <a:gd name="connsiteY3" fmla="*/ 709608 h 709608"/>
              <a:gd name="connsiteX4" fmla="*/ 188292 w 1891580"/>
              <a:gd name="connsiteY4" fmla="*/ 706636 h 709608"/>
              <a:gd name="connsiteX5" fmla="*/ 383339 w 1891580"/>
              <a:gd name="connsiteY5" fmla="*/ 3522 h 70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91580" h="709608">
                <a:moveTo>
                  <a:pt x="383339" y="3522"/>
                </a:moveTo>
                <a:cubicBezTo>
                  <a:pt x="757992" y="10332"/>
                  <a:pt x="1139321" y="-5024"/>
                  <a:pt x="1513974" y="1786"/>
                </a:cubicBezTo>
                <a:cubicBezTo>
                  <a:pt x="1541591" y="54980"/>
                  <a:pt x="2201150" y="709804"/>
                  <a:pt x="1710824" y="703459"/>
                </a:cubicBezTo>
                <a:lnTo>
                  <a:pt x="1164725" y="709608"/>
                </a:lnTo>
                <a:lnTo>
                  <a:pt x="188292" y="706636"/>
                </a:lnTo>
                <a:cubicBezTo>
                  <a:pt x="-250005" y="631971"/>
                  <a:pt x="188148" y="430056"/>
                  <a:pt x="383339" y="352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Rectangle 2048"/>
          <p:cNvSpPr/>
          <p:nvPr/>
        </p:nvSpPr>
        <p:spPr>
          <a:xfrm>
            <a:off x="5498038" y="2114550"/>
            <a:ext cx="1283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Distilled </a:t>
            </a:r>
          </a:p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water</a:t>
            </a:r>
            <a:endParaRPr lang="en-US" dirty="0"/>
          </a:p>
        </p:txBody>
      </p:sp>
      <p:grpSp>
        <p:nvGrpSpPr>
          <p:cNvPr id="2063" name="Group 2062"/>
          <p:cNvGrpSpPr/>
          <p:nvPr/>
        </p:nvGrpSpPr>
        <p:grpSpPr>
          <a:xfrm>
            <a:off x="1453705" y="2724150"/>
            <a:ext cx="2127695" cy="2003420"/>
            <a:chOff x="1664938" y="3114080"/>
            <a:chExt cx="1758425" cy="1655719"/>
          </a:xfrm>
        </p:grpSpPr>
        <p:pic>
          <p:nvPicPr>
            <p:cNvPr id="2061" name="Picture 206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9" t="9628" r="3489" b="5801"/>
            <a:stretch/>
          </p:blipFill>
          <p:spPr>
            <a:xfrm>
              <a:off x="1777999" y="3114080"/>
              <a:ext cx="1517651" cy="1323730"/>
            </a:xfrm>
            <a:prstGeom prst="ellipse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2062" name="Rectangle 2061"/>
            <p:cNvSpPr/>
            <p:nvPr/>
          </p:nvSpPr>
          <p:spPr>
            <a:xfrm>
              <a:off x="1664938" y="4464566"/>
              <a:ext cx="1758425" cy="305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Bookman Old Style" panose="02050604050505020204" pitchFamily="18" charset="0"/>
                </a:rPr>
                <a:t>Barium chloride</a:t>
              </a:r>
              <a:endParaRPr lang="en-US" b="1" dirty="0"/>
            </a:p>
          </p:txBody>
        </p:sp>
      </p:grpSp>
      <p:pic>
        <p:nvPicPr>
          <p:cNvPr id="61" name="Picture 4" descr="C:\Users\202189\Desktop\Untitled-1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t="15602" r="71991" b="66429"/>
          <a:stretch/>
        </p:blipFill>
        <p:spPr bwMode="auto">
          <a:xfrm>
            <a:off x="6145027" y="4054616"/>
            <a:ext cx="1582302" cy="3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8" name="Group 2067"/>
          <p:cNvGrpSpPr/>
          <p:nvPr/>
        </p:nvGrpSpPr>
        <p:grpSpPr>
          <a:xfrm rot="1444197">
            <a:off x="5451647" y="858078"/>
            <a:ext cx="1531441" cy="1277070"/>
            <a:chOff x="1950618" y="-573576"/>
            <a:chExt cx="1531441" cy="1277070"/>
          </a:xfrm>
        </p:grpSpPr>
        <p:pic>
          <p:nvPicPr>
            <p:cNvPr id="2065" name="Picture 5" descr="C:\Users\202189\Desktop\89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37421" flipH="1">
              <a:off x="1950618" y="-573576"/>
              <a:ext cx="1531441" cy="127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67" name="Group 2066"/>
            <p:cNvGrpSpPr/>
            <p:nvPr/>
          </p:nvGrpSpPr>
          <p:grpSpPr>
            <a:xfrm>
              <a:off x="2197438" y="-488984"/>
              <a:ext cx="998672" cy="1171145"/>
              <a:chOff x="2197438" y="-488984"/>
              <a:chExt cx="998672" cy="1171145"/>
            </a:xfrm>
          </p:grpSpPr>
          <p:sp>
            <p:nvSpPr>
              <p:cNvPr id="37" name="Flowchart: Direct Access Storage 36"/>
              <p:cNvSpPr/>
              <p:nvPr/>
            </p:nvSpPr>
            <p:spPr>
              <a:xfrm rot="18516277">
                <a:off x="2111201" y="-402747"/>
                <a:ext cx="1171145" cy="99867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8333 w 10000"/>
                  <a:gd name="connsiteY1" fmla="*/ 0 h 10000"/>
                  <a:gd name="connsiteX2" fmla="*/ 10000 w 10000"/>
                  <a:gd name="connsiteY2" fmla="*/ 5000 h 10000"/>
                  <a:gd name="connsiteX3" fmla="*/ 8333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8333 w 10000"/>
                  <a:gd name="connsiteY0" fmla="*/ 10000 h 10000"/>
                  <a:gd name="connsiteX1" fmla="*/ 6666 w 10000"/>
                  <a:gd name="connsiteY1" fmla="*/ 5000 h 10000"/>
                  <a:gd name="connsiteX2" fmla="*/ 8333 w 10000"/>
                  <a:gd name="connsiteY2" fmla="*/ 0 h 10000"/>
                  <a:gd name="connsiteX0" fmla="*/ 1667 w 10000"/>
                  <a:gd name="connsiteY0" fmla="*/ 0 h 10000"/>
                  <a:gd name="connsiteX1" fmla="*/ 8333 w 10000"/>
                  <a:gd name="connsiteY1" fmla="*/ 0 h 10000"/>
                  <a:gd name="connsiteX2" fmla="*/ 10000 w 10000"/>
                  <a:gd name="connsiteY2" fmla="*/ 5000 h 10000"/>
                  <a:gd name="connsiteX3" fmla="*/ 8333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110"/>
                  <a:gd name="connsiteY0" fmla="*/ 0 h 10000"/>
                  <a:gd name="connsiteX1" fmla="*/ 8333 w 10110"/>
                  <a:gd name="connsiteY1" fmla="*/ 0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8333 w 10110"/>
                  <a:gd name="connsiteY0" fmla="*/ 10000 h 10000"/>
                  <a:gd name="connsiteX1" fmla="*/ 6666 w 10110"/>
                  <a:gd name="connsiteY1" fmla="*/ 5000 h 10000"/>
                  <a:gd name="connsiteX2" fmla="*/ 8333 w 10110"/>
                  <a:gd name="connsiteY2" fmla="*/ 0 h 10000"/>
                  <a:gd name="connsiteX0" fmla="*/ 1667 w 10110"/>
                  <a:gd name="connsiteY0" fmla="*/ 0 h 10000"/>
                  <a:gd name="connsiteX1" fmla="*/ 5397 w 10110"/>
                  <a:gd name="connsiteY1" fmla="*/ 2075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1667 w 10110"/>
                  <a:gd name="connsiteY0" fmla="*/ 0 h 10000"/>
                  <a:gd name="connsiteX1" fmla="*/ 8333 w 10110"/>
                  <a:gd name="connsiteY1" fmla="*/ 0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8333 w 10110"/>
                  <a:gd name="connsiteY0" fmla="*/ 10000 h 10000"/>
                  <a:gd name="connsiteX1" fmla="*/ 6666 w 10110"/>
                  <a:gd name="connsiteY1" fmla="*/ 5000 h 10000"/>
                  <a:gd name="connsiteX2" fmla="*/ 5867 w 10110"/>
                  <a:gd name="connsiteY2" fmla="*/ 2075 h 10000"/>
                  <a:gd name="connsiteX0" fmla="*/ 1667 w 10110"/>
                  <a:gd name="connsiteY0" fmla="*/ 0 h 10000"/>
                  <a:gd name="connsiteX1" fmla="*/ 5397 w 10110"/>
                  <a:gd name="connsiteY1" fmla="*/ 2075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1667 w 10110"/>
                  <a:gd name="connsiteY0" fmla="*/ 0 h 10000"/>
                  <a:gd name="connsiteX1" fmla="*/ 5867 w 10110"/>
                  <a:gd name="connsiteY1" fmla="*/ 2218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8333 w 10110"/>
                  <a:gd name="connsiteY0" fmla="*/ 10000 h 10000"/>
                  <a:gd name="connsiteX1" fmla="*/ 6666 w 10110"/>
                  <a:gd name="connsiteY1" fmla="*/ 5000 h 10000"/>
                  <a:gd name="connsiteX2" fmla="*/ 5867 w 10110"/>
                  <a:gd name="connsiteY2" fmla="*/ 2075 h 10000"/>
                  <a:gd name="connsiteX0" fmla="*/ 1667 w 10110"/>
                  <a:gd name="connsiteY0" fmla="*/ 0 h 10000"/>
                  <a:gd name="connsiteX1" fmla="*/ 5397 w 10110"/>
                  <a:gd name="connsiteY1" fmla="*/ 2075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1667 w 12394"/>
                  <a:gd name="connsiteY0" fmla="*/ 0 h 10142"/>
                  <a:gd name="connsiteX1" fmla="*/ 5867 w 12394"/>
                  <a:gd name="connsiteY1" fmla="*/ 2218 h 10142"/>
                  <a:gd name="connsiteX2" fmla="*/ 10000 w 12394"/>
                  <a:gd name="connsiteY2" fmla="*/ 5000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8333 w 12394"/>
                  <a:gd name="connsiteY0" fmla="*/ 10000 h 10142"/>
                  <a:gd name="connsiteX1" fmla="*/ 6666 w 12394"/>
                  <a:gd name="connsiteY1" fmla="*/ 5000 h 10142"/>
                  <a:gd name="connsiteX2" fmla="*/ 5867 w 12394"/>
                  <a:gd name="connsiteY2" fmla="*/ 2075 h 10142"/>
                  <a:gd name="connsiteX0" fmla="*/ 1667 w 12394"/>
                  <a:gd name="connsiteY0" fmla="*/ 0 h 10142"/>
                  <a:gd name="connsiteX1" fmla="*/ 5397 w 12394"/>
                  <a:gd name="connsiteY1" fmla="*/ 2075 h 10142"/>
                  <a:gd name="connsiteX2" fmla="*/ 12349 w 12394"/>
                  <a:gd name="connsiteY2" fmla="*/ 9292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1667 w 12394"/>
                  <a:gd name="connsiteY0" fmla="*/ 0 h 10142"/>
                  <a:gd name="connsiteX1" fmla="*/ 5867 w 12394"/>
                  <a:gd name="connsiteY1" fmla="*/ 2218 h 10142"/>
                  <a:gd name="connsiteX2" fmla="*/ 11057 w 12394"/>
                  <a:gd name="connsiteY2" fmla="*/ 8005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8333 w 12394"/>
                  <a:gd name="connsiteY0" fmla="*/ 10000 h 10142"/>
                  <a:gd name="connsiteX1" fmla="*/ 6666 w 12394"/>
                  <a:gd name="connsiteY1" fmla="*/ 5000 h 10142"/>
                  <a:gd name="connsiteX2" fmla="*/ 5867 w 12394"/>
                  <a:gd name="connsiteY2" fmla="*/ 2075 h 10142"/>
                  <a:gd name="connsiteX0" fmla="*/ 1667 w 12394"/>
                  <a:gd name="connsiteY0" fmla="*/ 0 h 10142"/>
                  <a:gd name="connsiteX1" fmla="*/ 5397 w 12394"/>
                  <a:gd name="connsiteY1" fmla="*/ 2075 h 10142"/>
                  <a:gd name="connsiteX2" fmla="*/ 12349 w 12394"/>
                  <a:gd name="connsiteY2" fmla="*/ 9292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1667 w 17770"/>
                  <a:gd name="connsiteY0" fmla="*/ 0 h 11476"/>
                  <a:gd name="connsiteX1" fmla="*/ 5867 w 17770"/>
                  <a:gd name="connsiteY1" fmla="*/ 2218 h 11476"/>
                  <a:gd name="connsiteX2" fmla="*/ 11057 w 17770"/>
                  <a:gd name="connsiteY2" fmla="*/ 8005 h 11476"/>
                  <a:gd name="connsiteX3" fmla="*/ 8333 w 17770"/>
                  <a:gd name="connsiteY3" fmla="*/ 10000 h 11476"/>
                  <a:gd name="connsiteX4" fmla="*/ 1667 w 17770"/>
                  <a:gd name="connsiteY4" fmla="*/ 10000 h 11476"/>
                  <a:gd name="connsiteX5" fmla="*/ 0 w 17770"/>
                  <a:gd name="connsiteY5" fmla="*/ 5000 h 11476"/>
                  <a:gd name="connsiteX6" fmla="*/ 1667 w 17770"/>
                  <a:gd name="connsiteY6" fmla="*/ 0 h 11476"/>
                  <a:gd name="connsiteX0" fmla="*/ 8333 w 17770"/>
                  <a:gd name="connsiteY0" fmla="*/ 10000 h 11476"/>
                  <a:gd name="connsiteX1" fmla="*/ 6666 w 17770"/>
                  <a:gd name="connsiteY1" fmla="*/ 5000 h 11476"/>
                  <a:gd name="connsiteX2" fmla="*/ 5867 w 17770"/>
                  <a:gd name="connsiteY2" fmla="*/ 2075 h 11476"/>
                  <a:gd name="connsiteX0" fmla="*/ 1667 w 17770"/>
                  <a:gd name="connsiteY0" fmla="*/ 0 h 11476"/>
                  <a:gd name="connsiteX1" fmla="*/ 5397 w 17770"/>
                  <a:gd name="connsiteY1" fmla="*/ 2075 h 11476"/>
                  <a:gd name="connsiteX2" fmla="*/ 17751 w 17770"/>
                  <a:gd name="connsiteY2" fmla="*/ 11080 h 11476"/>
                  <a:gd name="connsiteX3" fmla="*/ 8333 w 17770"/>
                  <a:gd name="connsiteY3" fmla="*/ 10000 h 11476"/>
                  <a:gd name="connsiteX4" fmla="*/ 1667 w 17770"/>
                  <a:gd name="connsiteY4" fmla="*/ 10000 h 11476"/>
                  <a:gd name="connsiteX5" fmla="*/ 0 w 17770"/>
                  <a:gd name="connsiteY5" fmla="*/ 5000 h 11476"/>
                  <a:gd name="connsiteX6" fmla="*/ 1667 w 17770"/>
                  <a:gd name="connsiteY6" fmla="*/ 0 h 11476"/>
                  <a:gd name="connsiteX0" fmla="*/ 1667 w 17882"/>
                  <a:gd name="connsiteY0" fmla="*/ 0 h 11531"/>
                  <a:gd name="connsiteX1" fmla="*/ 5867 w 17882"/>
                  <a:gd name="connsiteY1" fmla="*/ 2218 h 11531"/>
                  <a:gd name="connsiteX2" fmla="*/ 17869 w 17882"/>
                  <a:gd name="connsiteY2" fmla="*/ 11153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8333 w 17882"/>
                  <a:gd name="connsiteY0" fmla="*/ 10000 h 11531"/>
                  <a:gd name="connsiteX1" fmla="*/ 6666 w 17882"/>
                  <a:gd name="connsiteY1" fmla="*/ 5000 h 11531"/>
                  <a:gd name="connsiteX2" fmla="*/ 5867 w 17882"/>
                  <a:gd name="connsiteY2" fmla="*/ 2075 h 11531"/>
                  <a:gd name="connsiteX0" fmla="*/ 1667 w 17882"/>
                  <a:gd name="connsiteY0" fmla="*/ 0 h 11531"/>
                  <a:gd name="connsiteX1" fmla="*/ 5397 w 17882"/>
                  <a:gd name="connsiteY1" fmla="*/ 2075 h 11531"/>
                  <a:gd name="connsiteX2" fmla="*/ 17751 w 17882"/>
                  <a:gd name="connsiteY2" fmla="*/ 11080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1667 w 17882"/>
                  <a:gd name="connsiteY0" fmla="*/ 0 h 11531"/>
                  <a:gd name="connsiteX1" fmla="*/ 5867 w 17882"/>
                  <a:gd name="connsiteY1" fmla="*/ 2218 h 11531"/>
                  <a:gd name="connsiteX2" fmla="*/ 17869 w 17882"/>
                  <a:gd name="connsiteY2" fmla="*/ 11153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8333 w 17882"/>
                  <a:gd name="connsiteY0" fmla="*/ 10000 h 11531"/>
                  <a:gd name="connsiteX1" fmla="*/ 6666 w 17882"/>
                  <a:gd name="connsiteY1" fmla="*/ 5000 h 11531"/>
                  <a:gd name="connsiteX2" fmla="*/ 5867 w 17882"/>
                  <a:gd name="connsiteY2" fmla="*/ 2075 h 11531"/>
                  <a:gd name="connsiteX0" fmla="*/ 1667 w 17882"/>
                  <a:gd name="connsiteY0" fmla="*/ 0 h 11531"/>
                  <a:gd name="connsiteX1" fmla="*/ 5397 w 17882"/>
                  <a:gd name="connsiteY1" fmla="*/ 2075 h 11531"/>
                  <a:gd name="connsiteX2" fmla="*/ 17751 w 17882"/>
                  <a:gd name="connsiteY2" fmla="*/ 11080 h 11531"/>
                  <a:gd name="connsiteX3" fmla="*/ 11621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1667 w 17882"/>
                  <a:gd name="connsiteY0" fmla="*/ 0 h 11531"/>
                  <a:gd name="connsiteX1" fmla="*/ 5867 w 17882"/>
                  <a:gd name="connsiteY1" fmla="*/ 2218 h 11531"/>
                  <a:gd name="connsiteX2" fmla="*/ 17869 w 17882"/>
                  <a:gd name="connsiteY2" fmla="*/ 11153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9801 w 17882"/>
                  <a:gd name="connsiteY0" fmla="*/ 9857 h 11531"/>
                  <a:gd name="connsiteX1" fmla="*/ 6666 w 17882"/>
                  <a:gd name="connsiteY1" fmla="*/ 5000 h 11531"/>
                  <a:gd name="connsiteX2" fmla="*/ 5867 w 17882"/>
                  <a:gd name="connsiteY2" fmla="*/ 2075 h 11531"/>
                  <a:gd name="connsiteX0" fmla="*/ 1667 w 17882"/>
                  <a:gd name="connsiteY0" fmla="*/ 0 h 11531"/>
                  <a:gd name="connsiteX1" fmla="*/ 5397 w 17882"/>
                  <a:gd name="connsiteY1" fmla="*/ 2075 h 11531"/>
                  <a:gd name="connsiteX2" fmla="*/ 17751 w 17882"/>
                  <a:gd name="connsiteY2" fmla="*/ 11080 h 11531"/>
                  <a:gd name="connsiteX3" fmla="*/ 11621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1667 w 17889"/>
                  <a:gd name="connsiteY0" fmla="*/ 0 h 11476"/>
                  <a:gd name="connsiteX1" fmla="*/ 5867 w 17889"/>
                  <a:gd name="connsiteY1" fmla="*/ 2218 h 11476"/>
                  <a:gd name="connsiteX2" fmla="*/ 17869 w 17889"/>
                  <a:gd name="connsiteY2" fmla="*/ 11153 h 11476"/>
                  <a:gd name="connsiteX3" fmla="*/ 8861 w 17889"/>
                  <a:gd name="connsiteY3" fmla="*/ 9571 h 11476"/>
                  <a:gd name="connsiteX4" fmla="*/ 1667 w 17889"/>
                  <a:gd name="connsiteY4" fmla="*/ 10000 h 11476"/>
                  <a:gd name="connsiteX5" fmla="*/ 0 w 17889"/>
                  <a:gd name="connsiteY5" fmla="*/ 5000 h 11476"/>
                  <a:gd name="connsiteX6" fmla="*/ 1667 w 17889"/>
                  <a:gd name="connsiteY6" fmla="*/ 0 h 11476"/>
                  <a:gd name="connsiteX0" fmla="*/ 9801 w 17889"/>
                  <a:gd name="connsiteY0" fmla="*/ 9857 h 11476"/>
                  <a:gd name="connsiteX1" fmla="*/ 6666 w 17889"/>
                  <a:gd name="connsiteY1" fmla="*/ 5000 h 11476"/>
                  <a:gd name="connsiteX2" fmla="*/ 5867 w 17889"/>
                  <a:gd name="connsiteY2" fmla="*/ 2075 h 11476"/>
                  <a:gd name="connsiteX0" fmla="*/ 1667 w 17889"/>
                  <a:gd name="connsiteY0" fmla="*/ 0 h 11476"/>
                  <a:gd name="connsiteX1" fmla="*/ 5397 w 17889"/>
                  <a:gd name="connsiteY1" fmla="*/ 2075 h 11476"/>
                  <a:gd name="connsiteX2" fmla="*/ 17751 w 17889"/>
                  <a:gd name="connsiteY2" fmla="*/ 11080 h 11476"/>
                  <a:gd name="connsiteX3" fmla="*/ 11621 w 17889"/>
                  <a:gd name="connsiteY3" fmla="*/ 10000 h 11476"/>
                  <a:gd name="connsiteX4" fmla="*/ 1667 w 17889"/>
                  <a:gd name="connsiteY4" fmla="*/ 10000 h 11476"/>
                  <a:gd name="connsiteX5" fmla="*/ 0 w 17889"/>
                  <a:gd name="connsiteY5" fmla="*/ 5000 h 11476"/>
                  <a:gd name="connsiteX6" fmla="*/ 1667 w 17889"/>
                  <a:gd name="connsiteY6" fmla="*/ 0 h 11476"/>
                  <a:gd name="connsiteX0" fmla="*/ 1667 w 17879"/>
                  <a:gd name="connsiteY0" fmla="*/ 0 h 11525"/>
                  <a:gd name="connsiteX1" fmla="*/ 5867 w 17879"/>
                  <a:gd name="connsiteY1" fmla="*/ 2218 h 11525"/>
                  <a:gd name="connsiteX2" fmla="*/ 17869 w 17879"/>
                  <a:gd name="connsiteY2" fmla="*/ 11153 h 11525"/>
                  <a:gd name="connsiteX3" fmla="*/ 8039 w 17879"/>
                  <a:gd name="connsiteY3" fmla="*/ 9964 h 11525"/>
                  <a:gd name="connsiteX4" fmla="*/ 1667 w 17879"/>
                  <a:gd name="connsiteY4" fmla="*/ 10000 h 11525"/>
                  <a:gd name="connsiteX5" fmla="*/ 0 w 17879"/>
                  <a:gd name="connsiteY5" fmla="*/ 5000 h 11525"/>
                  <a:gd name="connsiteX6" fmla="*/ 1667 w 17879"/>
                  <a:gd name="connsiteY6" fmla="*/ 0 h 11525"/>
                  <a:gd name="connsiteX0" fmla="*/ 9801 w 17879"/>
                  <a:gd name="connsiteY0" fmla="*/ 9857 h 11525"/>
                  <a:gd name="connsiteX1" fmla="*/ 6666 w 17879"/>
                  <a:gd name="connsiteY1" fmla="*/ 5000 h 11525"/>
                  <a:gd name="connsiteX2" fmla="*/ 5867 w 17879"/>
                  <a:gd name="connsiteY2" fmla="*/ 2075 h 11525"/>
                  <a:gd name="connsiteX0" fmla="*/ 1667 w 17879"/>
                  <a:gd name="connsiteY0" fmla="*/ 0 h 11525"/>
                  <a:gd name="connsiteX1" fmla="*/ 5397 w 17879"/>
                  <a:gd name="connsiteY1" fmla="*/ 2075 h 11525"/>
                  <a:gd name="connsiteX2" fmla="*/ 17751 w 17879"/>
                  <a:gd name="connsiteY2" fmla="*/ 11080 h 11525"/>
                  <a:gd name="connsiteX3" fmla="*/ 11621 w 17879"/>
                  <a:gd name="connsiteY3" fmla="*/ 10000 h 11525"/>
                  <a:gd name="connsiteX4" fmla="*/ 1667 w 17879"/>
                  <a:gd name="connsiteY4" fmla="*/ 10000 h 11525"/>
                  <a:gd name="connsiteX5" fmla="*/ 0 w 17879"/>
                  <a:gd name="connsiteY5" fmla="*/ 5000 h 11525"/>
                  <a:gd name="connsiteX6" fmla="*/ 1667 w 17879"/>
                  <a:gd name="connsiteY6" fmla="*/ 0 h 11525"/>
                  <a:gd name="connsiteX0" fmla="*/ 1668 w 17880"/>
                  <a:gd name="connsiteY0" fmla="*/ 0 h 11525"/>
                  <a:gd name="connsiteX1" fmla="*/ 5868 w 17880"/>
                  <a:gd name="connsiteY1" fmla="*/ 2218 h 11525"/>
                  <a:gd name="connsiteX2" fmla="*/ 17870 w 17880"/>
                  <a:gd name="connsiteY2" fmla="*/ 11153 h 11525"/>
                  <a:gd name="connsiteX3" fmla="*/ 8040 w 17880"/>
                  <a:gd name="connsiteY3" fmla="*/ 9964 h 11525"/>
                  <a:gd name="connsiteX4" fmla="*/ 1668 w 17880"/>
                  <a:gd name="connsiteY4" fmla="*/ 10000 h 11525"/>
                  <a:gd name="connsiteX5" fmla="*/ 1 w 17880"/>
                  <a:gd name="connsiteY5" fmla="*/ 5000 h 11525"/>
                  <a:gd name="connsiteX6" fmla="*/ 1668 w 17880"/>
                  <a:gd name="connsiteY6" fmla="*/ 0 h 11525"/>
                  <a:gd name="connsiteX0" fmla="*/ 9802 w 17880"/>
                  <a:gd name="connsiteY0" fmla="*/ 9857 h 11525"/>
                  <a:gd name="connsiteX1" fmla="*/ 6667 w 17880"/>
                  <a:gd name="connsiteY1" fmla="*/ 5000 h 11525"/>
                  <a:gd name="connsiteX2" fmla="*/ 5868 w 17880"/>
                  <a:gd name="connsiteY2" fmla="*/ 2075 h 11525"/>
                  <a:gd name="connsiteX0" fmla="*/ 1922 w 17880"/>
                  <a:gd name="connsiteY0" fmla="*/ 151 h 11525"/>
                  <a:gd name="connsiteX1" fmla="*/ 5398 w 17880"/>
                  <a:gd name="connsiteY1" fmla="*/ 2075 h 11525"/>
                  <a:gd name="connsiteX2" fmla="*/ 17752 w 17880"/>
                  <a:gd name="connsiteY2" fmla="*/ 11080 h 11525"/>
                  <a:gd name="connsiteX3" fmla="*/ 11622 w 17880"/>
                  <a:gd name="connsiteY3" fmla="*/ 10000 h 11525"/>
                  <a:gd name="connsiteX4" fmla="*/ 1668 w 17880"/>
                  <a:gd name="connsiteY4" fmla="*/ 10000 h 11525"/>
                  <a:gd name="connsiteX5" fmla="*/ 1 w 17880"/>
                  <a:gd name="connsiteY5" fmla="*/ 5000 h 11525"/>
                  <a:gd name="connsiteX6" fmla="*/ 1922 w 17880"/>
                  <a:gd name="connsiteY6" fmla="*/ 151 h 11525"/>
                  <a:gd name="connsiteX0" fmla="*/ 1669 w 17881"/>
                  <a:gd name="connsiteY0" fmla="*/ 0 h 11525"/>
                  <a:gd name="connsiteX1" fmla="*/ 5869 w 17881"/>
                  <a:gd name="connsiteY1" fmla="*/ 2218 h 11525"/>
                  <a:gd name="connsiteX2" fmla="*/ 17871 w 17881"/>
                  <a:gd name="connsiteY2" fmla="*/ 11153 h 11525"/>
                  <a:gd name="connsiteX3" fmla="*/ 8041 w 17881"/>
                  <a:gd name="connsiteY3" fmla="*/ 9964 h 11525"/>
                  <a:gd name="connsiteX4" fmla="*/ 1669 w 17881"/>
                  <a:gd name="connsiteY4" fmla="*/ 10000 h 11525"/>
                  <a:gd name="connsiteX5" fmla="*/ 2 w 17881"/>
                  <a:gd name="connsiteY5" fmla="*/ 5000 h 11525"/>
                  <a:gd name="connsiteX6" fmla="*/ 1669 w 17881"/>
                  <a:gd name="connsiteY6" fmla="*/ 0 h 11525"/>
                  <a:gd name="connsiteX0" fmla="*/ 9803 w 17881"/>
                  <a:gd name="connsiteY0" fmla="*/ 9857 h 11525"/>
                  <a:gd name="connsiteX1" fmla="*/ 6668 w 17881"/>
                  <a:gd name="connsiteY1" fmla="*/ 5000 h 11525"/>
                  <a:gd name="connsiteX2" fmla="*/ 5869 w 17881"/>
                  <a:gd name="connsiteY2" fmla="*/ 2075 h 11525"/>
                  <a:gd name="connsiteX0" fmla="*/ 1400 w 17881"/>
                  <a:gd name="connsiteY0" fmla="*/ 268 h 11525"/>
                  <a:gd name="connsiteX1" fmla="*/ 5399 w 17881"/>
                  <a:gd name="connsiteY1" fmla="*/ 2075 h 11525"/>
                  <a:gd name="connsiteX2" fmla="*/ 17753 w 17881"/>
                  <a:gd name="connsiteY2" fmla="*/ 11080 h 11525"/>
                  <a:gd name="connsiteX3" fmla="*/ 11623 w 17881"/>
                  <a:gd name="connsiteY3" fmla="*/ 10000 h 11525"/>
                  <a:gd name="connsiteX4" fmla="*/ 1669 w 17881"/>
                  <a:gd name="connsiteY4" fmla="*/ 10000 h 11525"/>
                  <a:gd name="connsiteX5" fmla="*/ 2 w 17881"/>
                  <a:gd name="connsiteY5" fmla="*/ 5000 h 11525"/>
                  <a:gd name="connsiteX6" fmla="*/ 1400 w 17881"/>
                  <a:gd name="connsiteY6" fmla="*/ 268 h 11525"/>
                  <a:gd name="connsiteX0" fmla="*/ 1565 w 17881"/>
                  <a:gd name="connsiteY0" fmla="*/ 0 h 11303"/>
                  <a:gd name="connsiteX1" fmla="*/ 5869 w 17881"/>
                  <a:gd name="connsiteY1" fmla="*/ 1996 h 11303"/>
                  <a:gd name="connsiteX2" fmla="*/ 17871 w 17881"/>
                  <a:gd name="connsiteY2" fmla="*/ 10931 h 11303"/>
                  <a:gd name="connsiteX3" fmla="*/ 8041 w 17881"/>
                  <a:gd name="connsiteY3" fmla="*/ 9742 h 11303"/>
                  <a:gd name="connsiteX4" fmla="*/ 1669 w 17881"/>
                  <a:gd name="connsiteY4" fmla="*/ 9778 h 11303"/>
                  <a:gd name="connsiteX5" fmla="*/ 2 w 17881"/>
                  <a:gd name="connsiteY5" fmla="*/ 4778 h 11303"/>
                  <a:gd name="connsiteX6" fmla="*/ 1565 w 17881"/>
                  <a:gd name="connsiteY6" fmla="*/ 0 h 11303"/>
                  <a:gd name="connsiteX0" fmla="*/ 9803 w 17881"/>
                  <a:gd name="connsiteY0" fmla="*/ 9635 h 11303"/>
                  <a:gd name="connsiteX1" fmla="*/ 6668 w 17881"/>
                  <a:gd name="connsiteY1" fmla="*/ 4778 h 11303"/>
                  <a:gd name="connsiteX2" fmla="*/ 5869 w 17881"/>
                  <a:gd name="connsiteY2" fmla="*/ 1853 h 11303"/>
                  <a:gd name="connsiteX0" fmla="*/ 1400 w 17881"/>
                  <a:gd name="connsiteY0" fmla="*/ 46 h 11303"/>
                  <a:gd name="connsiteX1" fmla="*/ 5399 w 17881"/>
                  <a:gd name="connsiteY1" fmla="*/ 1853 h 11303"/>
                  <a:gd name="connsiteX2" fmla="*/ 17753 w 17881"/>
                  <a:gd name="connsiteY2" fmla="*/ 10858 h 11303"/>
                  <a:gd name="connsiteX3" fmla="*/ 11623 w 17881"/>
                  <a:gd name="connsiteY3" fmla="*/ 9778 h 11303"/>
                  <a:gd name="connsiteX4" fmla="*/ 1669 w 17881"/>
                  <a:gd name="connsiteY4" fmla="*/ 9778 h 11303"/>
                  <a:gd name="connsiteX5" fmla="*/ 2 w 17881"/>
                  <a:gd name="connsiteY5" fmla="*/ 4778 h 11303"/>
                  <a:gd name="connsiteX6" fmla="*/ 1400 w 17881"/>
                  <a:gd name="connsiteY6" fmla="*/ 46 h 11303"/>
                  <a:gd name="connsiteX0" fmla="*/ 1564 w 17880"/>
                  <a:gd name="connsiteY0" fmla="*/ 0 h 11303"/>
                  <a:gd name="connsiteX1" fmla="*/ 5868 w 17880"/>
                  <a:gd name="connsiteY1" fmla="*/ 1996 h 11303"/>
                  <a:gd name="connsiteX2" fmla="*/ 17870 w 17880"/>
                  <a:gd name="connsiteY2" fmla="*/ 10931 h 11303"/>
                  <a:gd name="connsiteX3" fmla="*/ 8040 w 17880"/>
                  <a:gd name="connsiteY3" fmla="*/ 9742 h 11303"/>
                  <a:gd name="connsiteX4" fmla="*/ 1668 w 17880"/>
                  <a:gd name="connsiteY4" fmla="*/ 9778 h 11303"/>
                  <a:gd name="connsiteX5" fmla="*/ 1 w 17880"/>
                  <a:gd name="connsiteY5" fmla="*/ 4778 h 11303"/>
                  <a:gd name="connsiteX6" fmla="*/ 1564 w 17880"/>
                  <a:gd name="connsiteY6" fmla="*/ 0 h 11303"/>
                  <a:gd name="connsiteX0" fmla="*/ 9802 w 17880"/>
                  <a:gd name="connsiteY0" fmla="*/ 9635 h 11303"/>
                  <a:gd name="connsiteX1" fmla="*/ 6667 w 17880"/>
                  <a:gd name="connsiteY1" fmla="*/ 4778 h 11303"/>
                  <a:gd name="connsiteX2" fmla="*/ 5868 w 17880"/>
                  <a:gd name="connsiteY2" fmla="*/ 1853 h 11303"/>
                  <a:gd name="connsiteX0" fmla="*/ 1647 w 17880"/>
                  <a:gd name="connsiteY0" fmla="*/ 63 h 11303"/>
                  <a:gd name="connsiteX1" fmla="*/ 5398 w 17880"/>
                  <a:gd name="connsiteY1" fmla="*/ 1853 h 11303"/>
                  <a:gd name="connsiteX2" fmla="*/ 17752 w 17880"/>
                  <a:gd name="connsiteY2" fmla="*/ 10858 h 11303"/>
                  <a:gd name="connsiteX3" fmla="*/ 11622 w 17880"/>
                  <a:gd name="connsiteY3" fmla="*/ 9778 h 11303"/>
                  <a:gd name="connsiteX4" fmla="*/ 1668 w 17880"/>
                  <a:gd name="connsiteY4" fmla="*/ 9778 h 11303"/>
                  <a:gd name="connsiteX5" fmla="*/ 1 w 17880"/>
                  <a:gd name="connsiteY5" fmla="*/ 4778 h 11303"/>
                  <a:gd name="connsiteX6" fmla="*/ 1647 w 17880"/>
                  <a:gd name="connsiteY6" fmla="*/ 63 h 11303"/>
                  <a:gd name="connsiteX0" fmla="*/ 1564 w 17880"/>
                  <a:gd name="connsiteY0" fmla="*/ 0 h 11303"/>
                  <a:gd name="connsiteX1" fmla="*/ 5868 w 17880"/>
                  <a:gd name="connsiteY1" fmla="*/ 1996 h 11303"/>
                  <a:gd name="connsiteX2" fmla="*/ 17870 w 17880"/>
                  <a:gd name="connsiteY2" fmla="*/ 10931 h 11303"/>
                  <a:gd name="connsiteX3" fmla="*/ 8040 w 17880"/>
                  <a:gd name="connsiteY3" fmla="*/ 9742 h 11303"/>
                  <a:gd name="connsiteX4" fmla="*/ 1668 w 17880"/>
                  <a:gd name="connsiteY4" fmla="*/ 9778 h 11303"/>
                  <a:gd name="connsiteX5" fmla="*/ 1 w 17880"/>
                  <a:gd name="connsiteY5" fmla="*/ 4778 h 11303"/>
                  <a:gd name="connsiteX6" fmla="*/ 1564 w 17880"/>
                  <a:gd name="connsiteY6" fmla="*/ 0 h 11303"/>
                  <a:gd name="connsiteX0" fmla="*/ 9802 w 17880"/>
                  <a:gd name="connsiteY0" fmla="*/ 9635 h 11303"/>
                  <a:gd name="connsiteX1" fmla="*/ 6667 w 17880"/>
                  <a:gd name="connsiteY1" fmla="*/ 4778 h 11303"/>
                  <a:gd name="connsiteX2" fmla="*/ 5868 w 17880"/>
                  <a:gd name="connsiteY2" fmla="*/ 1853 h 11303"/>
                  <a:gd name="connsiteX0" fmla="*/ 1647 w 17880"/>
                  <a:gd name="connsiteY0" fmla="*/ 63 h 11303"/>
                  <a:gd name="connsiteX1" fmla="*/ 5398 w 17880"/>
                  <a:gd name="connsiteY1" fmla="*/ 1853 h 11303"/>
                  <a:gd name="connsiteX2" fmla="*/ 17752 w 17880"/>
                  <a:gd name="connsiteY2" fmla="*/ 10858 h 11303"/>
                  <a:gd name="connsiteX3" fmla="*/ 11622 w 17880"/>
                  <a:gd name="connsiteY3" fmla="*/ 9778 h 11303"/>
                  <a:gd name="connsiteX4" fmla="*/ 1668 w 17880"/>
                  <a:gd name="connsiteY4" fmla="*/ 9778 h 11303"/>
                  <a:gd name="connsiteX5" fmla="*/ 387 w 17880"/>
                  <a:gd name="connsiteY5" fmla="*/ 4556 h 11303"/>
                  <a:gd name="connsiteX6" fmla="*/ 1647 w 17880"/>
                  <a:gd name="connsiteY6" fmla="*/ 63 h 11303"/>
                  <a:gd name="connsiteX0" fmla="*/ 1392 w 17708"/>
                  <a:gd name="connsiteY0" fmla="*/ 0 h 11303"/>
                  <a:gd name="connsiteX1" fmla="*/ 5696 w 17708"/>
                  <a:gd name="connsiteY1" fmla="*/ 1996 h 11303"/>
                  <a:gd name="connsiteX2" fmla="*/ 17698 w 17708"/>
                  <a:gd name="connsiteY2" fmla="*/ 10931 h 11303"/>
                  <a:gd name="connsiteX3" fmla="*/ 7868 w 17708"/>
                  <a:gd name="connsiteY3" fmla="*/ 9742 h 11303"/>
                  <a:gd name="connsiteX4" fmla="*/ 1496 w 17708"/>
                  <a:gd name="connsiteY4" fmla="*/ 9778 h 11303"/>
                  <a:gd name="connsiteX5" fmla="*/ 1 w 17708"/>
                  <a:gd name="connsiteY5" fmla="*/ 4694 h 11303"/>
                  <a:gd name="connsiteX6" fmla="*/ 1392 w 17708"/>
                  <a:gd name="connsiteY6" fmla="*/ 0 h 11303"/>
                  <a:gd name="connsiteX0" fmla="*/ 9630 w 17708"/>
                  <a:gd name="connsiteY0" fmla="*/ 9635 h 11303"/>
                  <a:gd name="connsiteX1" fmla="*/ 6495 w 17708"/>
                  <a:gd name="connsiteY1" fmla="*/ 4778 h 11303"/>
                  <a:gd name="connsiteX2" fmla="*/ 5696 w 17708"/>
                  <a:gd name="connsiteY2" fmla="*/ 1853 h 11303"/>
                  <a:gd name="connsiteX0" fmla="*/ 1475 w 17708"/>
                  <a:gd name="connsiteY0" fmla="*/ 63 h 11303"/>
                  <a:gd name="connsiteX1" fmla="*/ 5226 w 17708"/>
                  <a:gd name="connsiteY1" fmla="*/ 1853 h 11303"/>
                  <a:gd name="connsiteX2" fmla="*/ 17580 w 17708"/>
                  <a:gd name="connsiteY2" fmla="*/ 10858 h 11303"/>
                  <a:gd name="connsiteX3" fmla="*/ 11450 w 17708"/>
                  <a:gd name="connsiteY3" fmla="*/ 9778 h 11303"/>
                  <a:gd name="connsiteX4" fmla="*/ 1496 w 17708"/>
                  <a:gd name="connsiteY4" fmla="*/ 9778 h 11303"/>
                  <a:gd name="connsiteX5" fmla="*/ 215 w 17708"/>
                  <a:gd name="connsiteY5" fmla="*/ 4556 h 11303"/>
                  <a:gd name="connsiteX6" fmla="*/ 1475 w 17708"/>
                  <a:gd name="connsiteY6" fmla="*/ 63 h 11303"/>
                  <a:gd name="connsiteX0" fmla="*/ 1254 w 17570"/>
                  <a:gd name="connsiteY0" fmla="*/ 0 h 11303"/>
                  <a:gd name="connsiteX1" fmla="*/ 5558 w 17570"/>
                  <a:gd name="connsiteY1" fmla="*/ 1996 h 11303"/>
                  <a:gd name="connsiteX2" fmla="*/ 17560 w 17570"/>
                  <a:gd name="connsiteY2" fmla="*/ 10931 h 11303"/>
                  <a:gd name="connsiteX3" fmla="*/ 7730 w 17570"/>
                  <a:gd name="connsiteY3" fmla="*/ 9742 h 11303"/>
                  <a:gd name="connsiteX4" fmla="*/ 1358 w 17570"/>
                  <a:gd name="connsiteY4" fmla="*/ 9778 h 11303"/>
                  <a:gd name="connsiteX5" fmla="*/ 1 w 17570"/>
                  <a:gd name="connsiteY5" fmla="*/ 4627 h 11303"/>
                  <a:gd name="connsiteX6" fmla="*/ 1254 w 17570"/>
                  <a:gd name="connsiteY6" fmla="*/ 0 h 11303"/>
                  <a:gd name="connsiteX0" fmla="*/ 9492 w 17570"/>
                  <a:gd name="connsiteY0" fmla="*/ 9635 h 11303"/>
                  <a:gd name="connsiteX1" fmla="*/ 6357 w 17570"/>
                  <a:gd name="connsiteY1" fmla="*/ 4778 h 11303"/>
                  <a:gd name="connsiteX2" fmla="*/ 5558 w 17570"/>
                  <a:gd name="connsiteY2" fmla="*/ 1853 h 11303"/>
                  <a:gd name="connsiteX0" fmla="*/ 1337 w 17570"/>
                  <a:gd name="connsiteY0" fmla="*/ 63 h 11303"/>
                  <a:gd name="connsiteX1" fmla="*/ 5088 w 17570"/>
                  <a:gd name="connsiteY1" fmla="*/ 1853 h 11303"/>
                  <a:gd name="connsiteX2" fmla="*/ 17442 w 17570"/>
                  <a:gd name="connsiteY2" fmla="*/ 10858 h 11303"/>
                  <a:gd name="connsiteX3" fmla="*/ 11312 w 17570"/>
                  <a:gd name="connsiteY3" fmla="*/ 9778 h 11303"/>
                  <a:gd name="connsiteX4" fmla="*/ 1358 w 17570"/>
                  <a:gd name="connsiteY4" fmla="*/ 9778 h 11303"/>
                  <a:gd name="connsiteX5" fmla="*/ 77 w 17570"/>
                  <a:gd name="connsiteY5" fmla="*/ 4556 h 11303"/>
                  <a:gd name="connsiteX6" fmla="*/ 1337 w 17570"/>
                  <a:gd name="connsiteY6" fmla="*/ 63 h 11303"/>
                  <a:gd name="connsiteX0" fmla="*/ 1178 w 17494"/>
                  <a:gd name="connsiteY0" fmla="*/ 0 h 11303"/>
                  <a:gd name="connsiteX1" fmla="*/ 5482 w 17494"/>
                  <a:gd name="connsiteY1" fmla="*/ 1996 h 11303"/>
                  <a:gd name="connsiteX2" fmla="*/ 17484 w 17494"/>
                  <a:gd name="connsiteY2" fmla="*/ 10931 h 11303"/>
                  <a:gd name="connsiteX3" fmla="*/ 7654 w 17494"/>
                  <a:gd name="connsiteY3" fmla="*/ 9742 h 11303"/>
                  <a:gd name="connsiteX4" fmla="*/ 1282 w 17494"/>
                  <a:gd name="connsiteY4" fmla="*/ 9778 h 11303"/>
                  <a:gd name="connsiteX5" fmla="*/ 97 w 17494"/>
                  <a:gd name="connsiteY5" fmla="*/ 4715 h 11303"/>
                  <a:gd name="connsiteX6" fmla="*/ 1178 w 17494"/>
                  <a:gd name="connsiteY6" fmla="*/ 0 h 11303"/>
                  <a:gd name="connsiteX0" fmla="*/ 9416 w 17494"/>
                  <a:gd name="connsiteY0" fmla="*/ 9635 h 11303"/>
                  <a:gd name="connsiteX1" fmla="*/ 6281 w 17494"/>
                  <a:gd name="connsiteY1" fmla="*/ 4778 h 11303"/>
                  <a:gd name="connsiteX2" fmla="*/ 5482 w 17494"/>
                  <a:gd name="connsiteY2" fmla="*/ 1853 h 11303"/>
                  <a:gd name="connsiteX0" fmla="*/ 1261 w 17494"/>
                  <a:gd name="connsiteY0" fmla="*/ 63 h 11303"/>
                  <a:gd name="connsiteX1" fmla="*/ 5012 w 17494"/>
                  <a:gd name="connsiteY1" fmla="*/ 1853 h 11303"/>
                  <a:gd name="connsiteX2" fmla="*/ 17366 w 17494"/>
                  <a:gd name="connsiteY2" fmla="*/ 10858 h 11303"/>
                  <a:gd name="connsiteX3" fmla="*/ 11236 w 17494"/>
                  <a:gd name="connsiteY3" fmla="*/ 9778 h 11303"/>
                  <a:gd name="connsiteX4" fmla="*/ 1282 w 17494"/>
                  <a:gd name="connsiteY4" fmla="*/ 9778 h 11303"/>
                  <a:gd name="connsiteX5" fmla="*/ 1 w 17494"/>
                  <a:gd name="connsiteY5" fmla="*/ 4556 h 11303"/>
                  <a:gd name="connsiteX6" fmla="*/ 1261 w 17494"/>
                  <a:gd name="connsiteY6" fmla="*/ 63 h 11303"/>
                  <a:gd name="connsiteX0" fmla="*/ 1237 w 17553"/>
                  <a:gd name="connsiteY0" fmla="*/ 0 h 11303"/>
                  <a:gd name="connsiteX1" fmla="*/ 5541 w 17553"/>
                  <a:gd name="connsiteY1" fmla="*/ 1996 h 11303"/>
                  <a:gd name="connsiteX2" fmla="*/ 17543 w 17553"/>
                  <a:gd name="connsiteY2" fmla="*/ 10931 h 11303"/>
                  <a:gd name="connsiteX3" fmla="*/ 7713 w 17553"/>
                  <a:gd name="connsiteY3" fmla="*/ 9742 h 11303"/>
                  <a:gd name="connsiteX4" fmla="*/ 1341 w 17553"/>
                  <a:gd name="connsiteY4" fmla="*/ 9778 h 11303"/>
                  <a:gd name="connsiteX5" fmla="*/ 156 w 17553"/>
                  <a:gd name="connsiteY5" fmla="*/ 4715 h 11303"/>
                  <a:gd name="connsiteX6" fmla="*/ 1237 w 17553"/>
                  <a:gd name="connsiteY6" fmla="*/ 0 h 11303"/>
                  <a:gd name="connsiteX0" fmla="*/ 9475 w 17553"/>
                  <a:gd name="connsiteY0" fmla="*/ 9635 h 11303"/>
                  <a:gd name="connsiteX1" fmla="*/ 6340 w 17553"/>
                  <a:gd name="connsiteY1" fmla="*/ 4778 h 11303"/>
                  <a:gd name="connsiteX2" fmla="*/ 5541 w 17553"/>
                  <a:gd name="connsiteY2" fmla="*/ 1853 h 11303"/>
                  <a:gd name="connsiteX0" fmla="*/ 1320 w 17553"/>
                  <a:gd name="connsiteY0" fmla="*/ 63 h 11303"/>
                  <a:gd name="connsiteX1" fmla="*/ 5071 w 17553"/>
                  <a:gd name="connsiteY1" fmla="*/ 1853 h 11303"/>
                  <a:gd name="connsiteX2" fmla="*/ 17425 w 17553"/>
                  <a:gd name="connsiteY2" fmla="*/ 10858 h 11303"/>
                  <a:gd name="connsiteX3" fmla="*/ 11295 w 17553"/>
                  <a:gd name="connsiteY3" fmla="*/ 9778 h 11303"/>
                  <a:gd name="connsiteX4" fmla="*/ 1341 w 17553"/>
                  <a:gd name="connsiteY4" fmla="*/ 9778 h 11303"/>
                  <a:gd name="connsiteX5" fmla="*/ 60 w 17553"/>
                  <a:gd name="connsiteY5" fmla="*/ 4556 h 11303"/>
                  <a:gd name="connsiteX6" fmla="*/ 1320 w 17553"/>
                  <a:gd name="connsiteY6" fmla="*/ 63 h 11303"/>
                  <a:gd name="connsiteX0" fmla="*/ 1237 w 17553"/>
                  <a:gd name="connsiteY0" fmla="*/ 0 h 11303"/>
                  <a:gd name="connsiteX1" fmla="*/ 5541 w 17553"/>
                  <a:gd name="connsiteY1" fmla="*/ 1996 h 11303"/>
                  <a:gd name="connsiteX2" fmla="*/ 17543 w 17553"/>
                  <a:gd name="connsiteY2" fmla="*/ 10931 h 11303"/>
                  <a:gd name="connsiteX3" fmla="*/ 7713 w 17553"/>
                  <a:gd name="connsiteY3" fmla="*/ 9742 h 11303"/>
                  <a:gd name="connsiteX4" fmla="*/ 1341 w 17553"/>
                  <a:gd name="connsiteY4" fmla="*/ 9778 h 11303"/>
                  <a:gd name="connsiteX5" fmla="*/ 156 w 17553"/>
                  <a:gd name="connsiteY5" fmla="*/ 4715 h 11303"/>
                  <a:gd name="connsiteX6" fmla="*/ 1237 w 17553"/>
                  <a:gd name="connsiteY6" fmla="*/ 0 h 11303"/>
                  <a:gd name="connsiteX0" fmla="*/ 9475 w 17553"/>
                  <a:gd name="connsiteY0" fmla="*/ 9635 h 11303"/>
                  <a:gd name="connsiteX1" fmla="*/ 6340 w 17553"/>
                  <a:gd name="connsiteY1" fmla="*/ 4778 h 11303"/>
                  <a:gd name="connsiteX2" fmla="*/ 5541 w 17553"/>
                  <a:gd name="connsiteY2" fmla="*/ 1853 h 11303"/>
                  <a:gd name="connsiteX0" fmla="*/ 1320 w 17553"/>
                  <a:gd name="connsiteY0" fmla="*/ 63 h 11303"/>
                  <a:gd name="connsiteX1" fmla="*/ 5071 w 17553"/>
                  <a:gd name="connsiteY1" fmla="*/ 1853 h 11303"/>
                  <a:gd name="connsiteX2" fmla="*/ 17425 w 17553"/>
                  <a:gd name="connsiteY2" fmla="*/ 10858 h 11303"/>
                  <a:gd name="connsiteX3" fmla="*/ 11295 w 17553"/>
                  <a:gd name="connsiteY3" fmla="*/ 9778 h 11303"/>
                  <a:gd name="connsiteX4" fmla="*/ 1341 w 17553"/>
                  <a:gd name="connsiteY4" fmla="*/ 9778 h 11303"/>
                  <a:gd name="connsiteX5" fmla="*/ 60 w 17553"/>
                  <a:gd name="connsiteY5" fmla="*/ 4556 h 11303"/>
                  <a:gd name="connsiteX6" fmla="*/ 1320 w 17553"/>
                  <a:gd name="connsiteY6" fmla="*/ 63 h 11303"/>
                  <a:gd name="connsiteX0" fmla="*/ 1210 w 17526"/>
                  <a:gd name="connsiteY0" fmla="*/ 0 h 11303"/>
                  <a:gd name="connsiteX1" fmla="*/ 5514 w 17526"/>
                  <a:gd name="connsiteY1" fmla="*/ 1996 h 11303"/>
                  <a:gd name="connsiteX2" fmla="*/ 17516 w 17526"/>
                  <a:gd name="connsiteY2" fmla="*/ 10931 h 11303"/>
                  <a:gd name="connsiteX3" fmla="*/ 7686 w 17526"/>
                  <a:gd name="connsiteY3" fmla="*/ 9742 h 11303"/>
                  <a:gd name="connsiteX4" fmla="*/ 1314 w 17526"/>
                  <a:gd name="connsiteY4" fmla="*/ 9778 h 11303"/>
                  <a:gd name="connsiteX5" fmla="*/ 129 w 17526"/>
                  <a:gd name="connsiteY5" fmla="*/ 4715 h 11303"/>
                  <a:gd name="connsiteX6" fmla="*/ 1210 w 17526"/>
                  <a:gd name="connsiteY6" fmla="*/ 0 h 11303"/>
                  <a:gd name="connsiteX0" fmla="*/ 9448 w 17526"/>
                  <a:gd name="connsiteY0" fmla="*/ 9635 h 11303"/>
                  <a:gd name="connsiteX1" fmla="*/ 6313 w 17526"/>
                  <a:gd name="connsiteY1" fmla="*/ 4778 h 11303"/>
                  <a:gd name="connsiteX2" fmla="*/ 5514 w 17526"/>
                  <a:gd name="connsiteY2" fmla="*/ 1853 h 11303"/>
                  <a:gd name="connsiteX0" fmla="*/ 1293 w 17526"/>
                  <a:gd name="connsiteY0" fmla="*/ 63 h 11303"/>
                  <a:gd name="connsiteX1" fmla="*/ 5044 w 17526"/>
                  <a:gd name="connsiteY1" fmla="*/ 1853 h 11303"/>
                  <a:gd name="connsiteX2" fmla="*/ 17398 w 17526"/>
                  <a:gd name="connsiteY2" fmla="*/ 10858 h 11303"/>
                  <a:gd name="connsiteX3" fmla="*/ 11268 w 17526"/>
                  <a:gd name="connsiteY3" fmla="*/ 9778 h 11303"/>
                  <a:gd name="connsiteX4" fmla="*/ 855 w 17526"/>
                  <a:gd name="connsiteY4" fmla="*/ 8697 h 11303"/>
                  <a:gd name="connsiteX5" fmla="*/ 33 w 17526"/>
                  <a:gd name="connsiteY5" fmla="*/ 4556 h 11303"/>
                  <a:gd name="connsiteX6" fmla="*/ 1293 w 17526"/>
                  <a:gd name="connsiteY6" fmla="*/ 63 h 11303"/>
                  <a:gd name="connsiteX0" fmla="*/ 1248 w 17564"/>
                  <a:gd name="connsiteY0" fmla="*/ 0 h 11303"/>
                  <a:gd name="connsiteX1" fmla="*/ 5552 w 17564"/>
                  <a:gd name="connsiteY1" fmla="*/ 1996 h 11303"/>
                  <a:gd name="connsiteX2" fmla="*/ 17554 w 17564"/>
                  <a:gd name="connsiteY2" fmla="*/ 10931 h 11303"/>
                  <a:gd name="connsiteX3" fmla="*/ 7724 w 17564"/>
                  <a:gd name="connsiteY3" fmla="*/ 9742 h 11303"/>
                  <a:gd name="connsiteX4" fmla="*/ 604 w 17564"/>
                  <a:gd name="connsiteY4" fmla="*/ 8906 h 11303"/>
                  <a:gd name="connsiteX5" fmla="*/ 167 w 17564"/>
                  <a:gd name="connsiteY5" fmla="*/ 4715 h 11303"/>
                  <a:gd name="connsiteX6" fmla="*/ 1248 w 17564"/>
                  <a:gd name="connsiteY6" fmla="*/ 0 h 11303"/>
                  <a:gd name="connsiteX0" fmla="*/ 9486 w 17564"/>
                  <a:gd name="connsiteY0" fmla="*/ 9635 h 11303"/>
                  <a:gd name="connsiteX1" fmla="*/ 6351 w 17564"/>
                  <a:gd name="connsiteY1" fmla="*/ 4778 h 11303"/>
                  <a:gd name="connsiteX2" fmla="*/ 5552 w 17564"/>
                  <a:gd name="connsiteY2" fmla="*/ 1853 h 11303"/>
                  <a:gd name="connsiteX0" fmla="*/ 1331 w 17564"/>
                  <a:gd name="connsiteY0" fmla="*/ 63 h 11303"/>
                  <a:gd name="connsiteX1" fmla="*/ 5082 w 17564"/>
                  <a:gd name="connsiteY1" fmla="*/ 1853 h 11303"/>
                  <a:gd name="connsiteX2" fmla="*/ 17436 w 17564"/>
                  <a:gd name="connsiteY2" fmla="*/ 10858 h 11303"/>
                  <a:gd name="connsiteX3" fmla="*/ 11306 w 17564"/>
                  <a:gd name="connsiteY3" fmla="*/ 9778 h 11303"/>
                  <a:gd name="connsiteX4" fmla="*/ 893 w 17564"/>
                  <a:gd name="connsiteY4" fmla="*/ 8697 h 11303"/>
                  <a:gd name="connsiteX5" fmla="*/ 71 w 17564"/>
                  <a:gd name="connsiteY5" fmla="*/ 4556 h 11303"/>
                  <a:gd name="connsiteX6" fmla="*/ 1331 w 17564"/>
                  <a:gd name="connsiteY6" fmla="*/ 63 h 11303"/>
                  <a:gd name="connsiteX0" fmla="*/ 1248 w 17564"/>
                  <a:gd name="connsiteY0" fmla="*/ 0 h 11303"/>
                  <a:gd name="connsiteX1" fmla="*/ 5552 w 17564"/>
                  <a:gd name="connsiteY1" fmla="*/ 1996 h 11303"/>
                  <a:gd name="connsiteX2" fmla="*/ 17554 w 17564"/>
                  <a:gd name="connsiteY2" fmla="*/ 10931 h 11303"/>
                  <a:gd name="connsiteX3" fmla="*/ 7724 w 17564"/>
                  <a:gd name="connsiteY3" fmla="*/ 9742 h 11303"/>
                  <a:gd name="connsiteX4" fmla="*/ 604 w 17564"/>
                  <a:gd name="connsiteY4" fmla="*/ 8906 h 11303"/>
                  <a:gd name="connsiteX5" fmla="*/ 167 w 17564"/>
                  <a:gd name="connsiteY5" fmla="*/ 4715 h 11303"/>
                  <a:gd name="connsiteX6" fmla="*/ 1248 w 17564"/>
                  <a:gd name="connsiteY6" fmla="*/ 0 h 11303"/>
                  <a:gd name="connsiteX0" fmla="*/ 9486 w 17564"/>
                  <a:gd name="connsiteY0" fmla="*/ 9635 h 11303"/>
                  <a:gd name="connsiteX1" fmla="*/ 6351 w 17564"/>
                  <a:gd name="connsiteY1" fmla="*/ 4778 h 11303"/>
                  <a:gd name="connsiteX2" fmla="*/ 5552 w 17564"/>
                  <a:gd name="connsiteY2" fmla="*/ 1853 h 11303"/>
                  <a:gd name="connsiteX0" fmla="*/ 1331 w 17564"/>
                  <a:gd name="connsiteY0" fmla="*/ 63 h 11303"/>
                  <a:gd name="connsiteX1" fmla="*/ 5082 w 17564"/>
                  <a:gd name="connsiteY1" fmla="*/ 1853 h 11303"/>
                  <a:gd name="connsiteX2" fmla="*/ 17436 w 17564"/>
                  <a:gd name="connsiteY2" fmla="*/ 10858 h 11303"/>
                  <a:gd name="connsiteX3" fmla="*/ 11306 w 17564"/>
                  <a:gd name="connsiteY3" fmla="*/ 9778 h 11303"/>
                  <a:gd name="connsiteX4" fmla="*/ 893 w 17564"/>
                  <a:gd name="connsiteY4" fmla="*/ 8697 h 11303"/>
                  <a:gd name="connsiteX5" fmla="*/ 71 w 17564"/>
                  <a:gd name="connsiteY5" fmla="*/ 4556 h 11303"/>
                  <a:gd name="connsiteX6" fmla="*/ 1331 w 17564"/>
                  <a:gd name="connsiteY6" fmla="*/ 63 h 11303"/>
                  <a:gd name="connsiteX0" fmla="*/ 1248 w 17564"/>
                  <a:gd name="connsiteY0" fmla="*/ 0 h 11303"/>
                  <a:gd name="connsiteX1" fmla="*/ 5552 w 17564"/>
                  <a:gd name="connsiteY1" fmla="*/ 1996 h 11303"/>
                  <a:gd name="connsiteX2" fmla="*/ 17554 w 17564"/>
                  <a:gd name="connsiteY2" fmla="*/ 10931 h 11303"/>
                  <a:gd name="connsiteX3" fmla="*/ 7724 w 17564"/>
                  <a:gd name="connsiteY3" fmla="*/ 9742 h 11303"/>
                  <a:gd name="connsiteX4" fmla="*/ 604 w 17564"/>
                  <a:gd name="connsiteY4" fmla="*/ 8906 h 11303"/>
                  <a:gd name="connsiteX5" fmla="*/ 167 w 17564"/>
                  <a:gd name="connsiteY5" fmla="*/ 4715 h 11303"/>
                  <a:gd name="connsiteX6" fmla="*/ 1248 w 17564"/>
                  <a:gd name="connsiteY6" fmla="*/ 0 h 11303"/>
                  <a:gd name="connsiteX0" fmla="*/ 9486 w 17564"/>
                  <a:gd name="connsiteY0" fmla="*/ 9635 h 11303"/>
                  <a:gd name="connsiteX1" fmla="*/ 6351 w 17564"/>
                  <a:gd name="connsiteY1" fmla="*/ 4778 h 11303"/>
                  <a:gd name="connsiteX2" fmla="*/ 5552 w 17564"/>
                  <a:gd name="connsiteY2" fmla="*/ 1853 h 11303"/>
                  <a:gd name="connsiteX0" fmla="*/ 1331 w 17564"/>
                  <a:gd name="connsiteY0" fmla="*/ 63 h 11303"/>
                  <a:gd name="connsiteX1" fmla="*/ 5082 w 17564"/>
                  <a:gd name="connsiteY1" fmla="*/ 1853 h 11303"/>
                  <a:gd name="connsiteX2" fmla="*/ 17436 w 17564"/>
                  <a:gd name="connsiteY2" fmla="*/ 10858 h 11303"/>
                  <a:gd name="connsiteX3" fmla="*/ 11451 w 17564"/>
                  <a:gd name="connsiteY3" fmla="*/ 9502 h 11303"/>
                  <a:gd name="connsiteX4" fmla="*/ 893 w 17564"/>
                  <a:gd name="connsiteY4" fmla="*/ 8697 h 11303"/>
                  <a:gd name="connsiteX5" fmla="*/ 71 w 17564"/>
                  <a:gd name="connsiteY5" fmla="*/ 4556 h 11303"/>
                  <a:gd name="connsiteX6" fmla="*/ 1331 w 17564"/>
                  <a:gd name="connsiteY6" fmla="*/ 63 h 11303"/>
                  <a:gd name="connsiteX0" fmla="*/ 1248 w 17566"/>
                  <a:gd name="connsiteY0" fmla="*/ 0 h 11240"/>
                  <a:gd name="connsiteX1" fmla="*/ 5552 w 17566"/>
                  <a:gd name="connsiteY1" fmla="*/ 1996 h 11240"/>
                  <a:gd name="connsiteX2" fmla="*/ 17554 w 17566"/>
                  <a:gd name="connsiteY2" fmla="*/ 10931 h 11240"/>
                  <a:gd name="connsiteX3" fmla="*/ 7724 w 17566"/>
                  <a:gd name="connsiteY3" fmla="*/ 9742 h 11240"/>
                  <a:gd name="connsiteX4" fmla="*/ 604 w 17566"/>
                  <a:gd name="connsiteY4" fmla="*/ 8906 h 11240"/>
                  <a:gd name="connsiteX5" fmla="*/ 167 w 17566"/>
                  <a:gd name="connsiteY5" fmla="*/ 4715 h 11240"/>
                  <a:gd name="connsiteX6" fmla="*/ 1248 w 17566"/>
                  <a:gd name="connsiteY6" fmla="*/ 0 h 11240"/>
                  <a:gd name="connsiteX0" fmla="*/ 9486 w 17566"/>
                  <a:gd name="connsiteY0" fmla="*/ 9635 h 11240"/>
                  <a:gd name="connsiteX1" fmla="*/ 6351 w 17566"/>
                  <a:gd name="connsiteY1" fmla="*/ 4778 h 11240"/>
                  <a:gd name="connsiteX2" fmla="*/ 5552 w 17566"/>
                  <a:gd name="connsiteY2" fmla="*/ 1853 h 11240"/>
                  <a:gd name="connsiteX0" fmla="*/ 1331 w 17566"/>
                  <a:gd name="connsiteY0" fmla="*/ 63 h 11240"/>
                  <a:gd name="connsiteX1" fmla="*/ 5082 w 17566"/>
                  <a:gd name="connsiteY1" fmla="*/ 1853 h 11240"/>
                  <a:gd name="connsiteX2" fmla="*/ 17436 w 17566"/>
                  <a:gd name="connsiteY2" fmla="*/ 10858 h 11240"/>
                  <a:gd name="connsiteX3" fmla="*/ 11451 w 17566"/>
                  <a:gd name="connsiteY3" fmla="*/ 9502 h 11240"/>
                  <a:gd name="connsiteX4" fmla="*/ 893 w 17566"/>
                  <a:gd name="connsiteY4" fmla="*/ 8697 h 11240"/>
                  <a:gd name="connsiteX5" fmla="*/ 71 w 17566"/>
                  <a:gd name="connsiteY5" fmla="*/ 4556 h 11240"/>
                  <a:gd name="connsiteX6" fmla="*/ 1331 w 17566"/>
                  <a:gd name="connsiteY6" fmla="*/ 63 h 11240"/>
                  <a:gd name="connsiteX0" fmla="*/ 1248 w 17564"/>
                  <a:gd name="connsiteY0" fmla="*/ 0 h 11292"/>
                  <a:gd name="connsiteX1" fmla="*/ 5552 w 17564"/>
                  <a:gd name="connsiteY1" fmla="*/ 1996 h 11292"/>
                  <a:gd name="connsiteX2" fmla="*/ 17554 w 17564"/>
                  <a:gd name="connsiteY2" fmla="*/ 10931 h 11292"/>
                  <a:gd name="connsiteX3" fmla="*/ 7724 w 17564"/>
                  <a:gd name="connsiteY3" fmla="*/ 9742 h 11292"/>
                  <a:gd name="connsiteX4" fmla="*/ 604 w 17564"/>
                  <a:gd name="connsiteY4" fmla="*/ 8906 h 11292"/>
                  <a:gd name="connsiteX5" fmla="*/ 167 w 17564"/>
                  <a:gd name="connsiteY5" fmla="*/ 4715 h 11292"/>
                  <a:gd name="connsiteX6" fmla="*/ 1248 w 17564"/>
                  <a:gd name="connsiteY6" fmla="*/ 0 h 11292"/>
                  <a:gd name="connsiteX0" fmla="*/ 9486 w 17564"/>
                  <a:gd name="connsiteY0" fmla="*/ 9635 h 11292"/>
                  <a:gd name="connsiteX1" fmla="*/ 6351 w 17564"/>
                  <a:gd name="connsiteY1" fmla="*/ 4778 h 11292"/>
                  <a:gd name="connsiteX2" fmla="*/ 5552 w 17564"/>
                  <a:gd name="connsiteY2" fmla="*/ 1853 h 11292"/>
                  <a:gd name="connsiteX0" fmla="*/ 1331 w 17564"/>
                  <a:gd name="connsiteY0" fmla="*/ 63 h 11292"/>
                  <a:gd name="connsiteX1" fmla="*/ 5082 w 17564"/>
                  <a:gd name="connsiteY1" fmla="*/ 1853 h 11292"/>
                  <a:gd name="connsiteX2" fmla="*/ 17436 w 17564"/>
                  <a:gd name="connsiteY2" fmla="*/ 10858 h 11292"/>
                  <a:gd name="connsiteX3" fmla="*/ 11451 w 17564"/>
                  <a:gd name="connsiteY3" fmla="*/ 9502 h 11292"/>
                  <a:gd name="connsiteX4" fmla="*/ 893 w 17564"/>
                  <a:gd name="connsiteY4" fmla="*/ 8697 h 11292"/>
                  <a:gd name="connsiteX5" fmla="*/ 71 w 17564"/>
                  <a:gd name="connsiteY5" fmla="*/ 4556 h 11292"/>
                  <a:gd name="connsiteX6" fmla="*/ 1331 w 17564"/>
                  <a:gd name="connsiteY6" fmla="*/ 63 h 11292"/>
                  <a:gd name="connsiteX0" fmla="*/ 1248 w 17811"/>
                  <a:gd name="connsiteY0" fmla="*/ 0 h 11618"/>
                  <a:gd name="connsiteX1" fmla="*/ 5552 w 17811"/>
                  <a:gd name="connsiteY1" fmla="*/ 1996 h 11618"/>
                  <a:gd name="connsiteX2" fmla="*/ 17801 w 17811"/>
                  <a:gd name="connsiteY2" fmla="*/ 11291 h 11618"/>
                  <a:gd name="connsiteX3" fmla="*/ 7724 w 17811"/>
                  <a:gd name="connsiteY3" fmla="*/ 9742 h 11618"/>
                  <a:gd name="connsiteX4" fmla="*/ 604 w 17811"/>
                  <a:gd name="connsiteY4" fmla="*/ 8906 h 11618"/>
                  <a:gd name="connsiteX5" fmla="*/ 167 w 17811"/>
                  <a:gd name="connsiteY5" fmla="*/ 4715 h 11618"/>
                  <a:gd name="connsiteX6" fmla="*/ 1248 w 17811"/>
                  <a:gd name="connsiteY6" fmla="*/ 0 h 11618"/>
                  <a:gd name="connsiteX0" fmla="*/ 9486 w 17811"/>
                  <a:gd name="connsiteY0" fmla="*/ 9635 h 11618"/>
                  <a:gd name="connsiteX1" fmla="*/ 6351 w 17811"/>
                  <a:gd name="connsiteY1" fmla="*/ 4778 h 11618"/>
                  <a:gd name="connsiteX2" fmla="*/ 5552 w 17811"/>
                  <a:gd name="connsiteY2" fmla="*/ 1853 h 11618"/>
                  <a:gd name="connsiteX0" fmla="*/ 1331 w 17811"/>
                  <a:gd name="connsiteY0" fmla="*/ 63 h 11618"/>
                  <a:gd name="connsiteX1" fmla="*/ 5082 w 17811"/>
                  <a:gd name="connsiteY1" fmla="*/ 1853 h 11618"/>
                  <a:gd name="connsiteX2" fmla="*/ 17436 w 17811"/>
                  <a:gd name="connsiteY2" fmla="*/ 10858 h 11618"/>
                  <a:gd name="connsiteX3" fmla="*/ 11451 w 17811"/>
                  <a:gd name="connsiteY3" fmla="*/ 9502 h 11618"/>
                  <a:gd name="connsiteX4" fmla="*/ 893 w 17811"/>
                  <a:gd name="connsiteY4" fmla="*/ 8697 h 11618"/>
                  <a:gd name="connsiteX5" fmla="*/ 71 w 17811"/>
                  <a:gd name="connsiteY5" fmla="*/ 4556 h 11618"/>
                  <a:gd name="connsiteX6" fmla="*/ 1331 w 17811"/>
                  <a:gd name="connsiteY6" fmla="*/ 63 h 11618"/>
                  <a:gd name="connsiteX0" fmla="*/ 1248 w 17811"/>
                  <a:gd name="connsiteY0" fmla="*/ 0 h 11618"/>
                  <a:gd name="connsiteX1" fmla="*/ 5552 w 17811"/>
                  <a:gd name="connsiteY1" fmla="*/ 1996 h 11618"/>
                  <a:gd name="connsiteX2" fmla="*/ 17801 w 17811"/>
                  <a:gd name="connsiteY2" fmla="*/ 11291 h 11618"/>
                  <a:gd name="connsiteX3" fmla="*/ 7724 w 17811"/>
                  <a:gd name="connsiteY3" fmla="*/ 9742 h 11618"/>
                  <a:gd name="connsiteX4" fmla="*/ 604 w 17811"/>
                  <a:gd name="connsiteY4" fmla="*/ 8906 h 11618"/>
                  <a:gd name="connsiteX5" fmla="*/ 167 w 17811"/>
                  <a:gd name="connsiteY5" fmla="*/ 4715 h 11618"/>
                  <a:gd name="connsiteX6" fmla="*/ 1248 w 17811"/>
                  <a:gd name="connsiteY6" fmla="*/ 0 h 11618"/>
                  <a:gd name="connsiteX0" fmla="*/ 9486 w 17811"/>
                  <a:gd name="connsiteY0" fmla="*/ 9635 h 11618"/>
                  <a:gd name="connsiteX1" fmla="*/ 6351 w 17811"/>
                  <a:gd name="connsiteY1" fmla="*/ 4778 h 11618"/>
                  <a:gd name="connsiteX2" fmla="*/ 5552 w 17811"/>
                  <a:gd name="connsiteY2" fmla="*/ 1853 h 11618"/>
                  <a:gd name="connsiteX0" fmla="*/ 1331 w 17811"/>
                  <a:gd name="connsiteY0" fmla="*/ 63 h 11618"/>
                  <a:gd name="connsiteX1" fmla="*/ 5082 w 17811"/>
                  <a:gd name="connsiteY1" fmla="*/ 1853 h 11618"/>
                  <a:gd name="connsiteX2" fmla="*/ 16563 w 17811"/>
                  <a:gd name="connsiteY2" fmla="*/ 10493 h 11618"/>
                  <a:gd name="connsiteX3" fmla="*/ 11451 w 17811"/>
                  <a:gd name="connsiteY3" fmla="*/ 9502 h 11618"/>
                  <a:gd name="connsiteX4" fmla="*/ 893 w 17811"/>
                  <a:gd name="connsiteY4" fmla="*/ 8697 h 11618"/>
                  <a:gd name="connsiteX5" fmla="*/ 71 w 17811"/>
                  <a:gd name="connsiteY5" fmla="*/ 4556 h 11618"/>
                  <a:gd name="connsiteX6" fmla="*/ 1331 w 17811"/>
                  <a:gd name="connsiteY6" fmla="*/ 63 h 11618"/>
                  <a:gd name="connsiteX0" fmla="*/ 1248 w 17358"/>
                  <a:gd name="connsiteY0" fmla="*/ 0 h 11695"/>
                  <a:gd name="connsiteX1" fmla="*/ 5552 w 17358"/>
                  <a:gd name="connsiteY1" fmla="*/ 1996 h 11695"/>
                  <a:gd name="connsiteX2" fmla="*/ 17347 w 17358"/>
                  <a:gd name="connsiteY2" fmla="*/ 11375 h 11695"/>
                  <a:gd name="connsiteX3" fmla="*/ 7724 w 17358"/>
                  <a:gd name="connsiteY3" fmla="*/ 9742 h 11695"/>
                  <a:gd name="connsiteX4" fmla="*/ 604 w 17358"/>
                  <a:gd name="connsiteY4" fmla="*/ 8906 h 11695"/>
                  <a:gd name="connsiteX5" fmla="*/ 167 w 17358"/>
                  <a:gd name="connsiteY5" fmla="*/ 4715 h 11695"/>
                  <a:gd name="connsiteX6" fmla="*/ 1248 w 17358"/>
                  <a:gd name="connsiteY6" fmla="*/ 0 h 11695"/>
                  <a:gd name="connsiteX0" fmla="*/ 9486 w 17358"/>
                  <a:gd name="connsiteY0" fmla="*/ 9635 h 11695"/>
                  <a:gd name="connsiteX1" fmla="*/ 6351 w 17358"/>
                  <a:gd name="connsiteY1" fmla="*/ 4778 h 11695"/>
                  <a:gd name="connsiteX2" fmla="*/ 5552 w 17358"/>
                  <a:gd name="connsiteY2" fmla="*/ 1853 h 11695"/>
                  <a:gd name="connsiteX0" fmla="*/ 1331 w 17358"/>
                  <a:gd name="connsiteY0" fmla="*/ 63 h 11695"/>
                  <a:gd name="connsiteX1" fmla="*/ 5082 w 17358"/>
                  <a:gd name="connsiteY1" fmla="*/ 1853 h 11695"/>
                  <a:gd name="connsiteX2" fmla="*/ 16563 w 17358"/>
                  <a:gd name="connsiteY2" fmla="*/ 10493 h 11695"/>
                  <a:gd name="connsiteX3" fmla="*/ 11451 w 17358"/>
                  <a:gd name="connsiteY3" fmla="*/ 9502 h 11695"/>
                  <a:gd name="connsiteX4" fmla="*/ 893 w 17358"/>
                  <a:gd name="connsiteY4" fmla="*/ 8697 h 11695"/>
                  <a:gd name="connsiteX5" fmla="*/ 71 w 17358"/>
                  <a:gd name="connsiteY5" fmla="*/ 4556 h 11695"/>
                  <a:gd name="connsiteX6" fmla="*/ 1331 w 17358"/>
                  <a:gd name="connsiteY6" fmla="*/ 63 h 11695"/>
                  <a:gd name="connsiteX0" fmla="*/ 1248 w 17348"/>
                  <a:gd name="connsiteY0" fmla="*/ 0 h 11450"/>
                  <a:gd name="connsiteX1" fmla="*/ 5552 w 17348"/>
                  <a:gd name="connsiteY1" fmla="*/ 1996 h 11450"/>
                  <a:gd name="connsiteX2" fmla="*/ 17347 w 17348"/>
                  <a:gd name="connsiteY2" fmla="*/ 11375 h 11450"/>
                  <a:gd name="connsiteX3" fmla="*/ 7724 w 17348"/>
                  <a:gd name="connsiteY3" fmla="*/ 9742 h 11450"/>
                  <a:gd name="connsiteX4" fmla="*/ 604 w 17348"/>
                  <a:gd name="connsiteY4" fmla="*/ 8906 h 11450"/>
                  <a:gd name="connsiteX5" fmla="*/ 167 w 17348"/>
                  <a:gd name="connsiteY5" fmla="*/ 4715 h 11450"/>
                  <a:gd name="connsiteX6" fmla="*/ 1248 w 17348"/>
                  <a:gd name="connsiteY6" fmla="*/ 0 h 11450"/>
                  <a:gd name="connsiteX0" fmla="*/ 9486 w 17348"/>
                  <a:gd name="connsiteY0" fmla="*/ 9635 h 11450"/>
                  <a:gd name="connsiteX1" fmla="*/ 6351 w 17348"/>
                  <a:gd name="connsiteY1" fmla="*/ 4778 h 11450"/>
                  <a:gd name="connsiteX2" fmla="*/ 5552 w 17348"/>
                  <a:gd name="connsiteY2" fmla="*/ 1853 h 11450"/>
                  <a:gd name="connsiteX0" fmla="*/ 1331 w 17348"/>
                  <a:gd name="connsiteY0" fmla="*/ 63 h 11450"/>
                  <a:gd name="connsiteX1" fmla="*/ 5082 w 17348"/>
                  <a:gd name="connsiteY1" fmla="*/ 1853 h 11450"/>
                  <a:gd name="connsiteX2" fmla="*/ 16563 w 17348"/>
                  <a:gd name="connsiteY2" fmla="*/ 10493 h 11450"/>
                  <a:gd name="connsiteX3" fmla="*/ 11451 w 17348"/>
                  <a:gd name="connsiteY3" fmla="*/ 9502 h 11450"/>
                  <a:gd name="connsiteX4" fmla="*/ 893 w 17348"/>
                  <a:gd name="connsiteY4" fmla="*/ 8697 h 11450"/>
                  <a:gd name="connsiteX5" fmla="*/ 71 w 17348"/>
                  <a:gd name="connsiteY5" fmla="*/ 4556 h 11450"/>
                  <a:gd name="connsiteX6" fmla="*/ 1331 w 17348"/>
                  <a:gd name="connsiteY6" fmla="*/ 63 h 11450"/>
                  <a:gd name="connsiteX0" fmla="*/ 1248 w 17685"/>
                  <a:gd name="connsiteY0" fmla="*/ 0 h 11658"/>
                  <a:gd name="connsiteX1" fmla="*/ 5552 w 17685"/>
                  <a:gd name="connsiteY1" fmla="*/ 1996 h 11658"/>
                  <a:gd name="connsiteX2" fmla="*/ 17684 w 17685"/>
                  <a:gd name="connsiteY2" fmla="*/ 11589 h 11658"/>
                  <a:gd name="connsiteX3" fmla="*/ 7724 w 17685"/>
                  <a:gd name="connsiteY3" fmla="*/ 9742 h 11658"/>
                  <a:gd name="connsiteX4" fmla="*/ 604 w 17685"/>
                  <a:gd name="connsiteY4" fmla="*/ 8906 h 11658"/>
                  <a:gd name="connsiteX5" fmla="*/ 167 w 17685"/>
                  <a:gd name="connsiteY5" fmla="*/ 4715 h 11658"/>
                  <a:gd name="connsiteX6" fmla="*/ 1248 w 17685"/>
                  <a:gd name="connsiteY6" fmla="*/ 0 h 11658"/>
                  <a:gd name="connsiteX0" fmla="*/ 9486 w 17685"/>
                  <a:gd name="connsiteY0" fmla="*/ 9635 h 11658"/>
                  <a:gd name="connsiteX1" fmla="*/ 6351 w 17685"/>
                  <a:gd name="connsiteY1" fmla="*/ 4778 h 11658"/>
                  <a:gd name="connsiteX2" fmla="*/ 5552 w 17685"/>
                  <a:gd name="connsiteY2" fmla="*/ 1853 h 11658"/>
                  <a:gd name="connsiteX0" fmla="*/ 1331 w 17685"/>
                  <a:gd name="connsiteY0" fmla="*/ 63 h 11658"/>
                  <a:gd name="connsiteX1" fmla="*/ 5082 w 17685"/>
                  <a:gd name="connsiteY1" fmla="*/ 1853 h 11658"/>
                  <a:gd name="connsiteX2" fmla="*/ 16563 w 17685"/>
                  <a:gd name="connsiteY2" fmla="*/ 10493 h 11658"/>
                  <a:gd name="connsiteX3" fmla="*/ 11451 w 17685"/>
                  <a:gd name="connsiteY3" fmla="*/ 9502 h 11658"/>
                  <a:gd name="connsiteX4" fmla="*/ 893 w 17685"/>
                  <a:gd name="connsiteY4" fmla="*/ 8697 h 11658"/>
                  <a:gd name="connsiteX5" fmla="*/ 71 w 17685"/>
                  <a:gd name="connsiteY5" fmla="*/ 4556 h 11658"/>
                  <a:gd name="connsiteX6" fmla="*/ 1331 w 17685"/>
                  <a:gd name="connsiteY6" fmla="*/ 63 h 11658"/>
                  <a:gd name="connsiteX0" fmla="*/ 1248 w 17507"/>
                  <a:gd name="connsiteY0" fmla="*/ 0 h 11442"/>
                  <a:gd name="connsiteX1" fmla="*/ 5552 w 17507"/>
                  <a:gd name="connsiteY1" fmla="*/ 1996 h 11442"/>
                  <a:gd name="connsiteX2" fmla="*/ 17506 w 17507"/>
                  <a:gd name="connsiteY2" fmla="*/ 11367 h 11442"/>
                  <a:gd name="connsiteX3" fmla="*/ 7724 w 17507"/>
                  <a:gd name="connsiteY3" fmla="*/ 9742 h 11442"/>
                  <a:gd name="connsiteX4" fmla="*/ 604 w 17507"/>
                  <a:gd name="connsiteY4" fmla="*/ 8906 h 11442"/>
                  <a:gd name="connsiteX5" fmla="*/ 167 w 17507"/>
                  <a:gd name="connsiteY5" fmla="*/ 4715 h 11442"/>
                  <a:gd name="connsiteX6" fmla="*/ 1248 w 17507"/>
                  <a:gd name="connsiteY6" fmla="*/ 0 h 11442"/>
                  <a:gd name="connsiteX0" fmla="*/ 9486 w 17507"/>
                  <a:gd name="connsiteY0" fmla="*/ 9635 h 11442"/>
                  <a:gd name="connsiteX1" fmla="*/ 6351 w 17507"/>
                  <a:gd name="connsiteY1" fmla="*/ 4778 h 11442"/>
                  <a:gd name="connsiteX2" fmla="*/ 5552 w 17507"/>
                  <a:gd name="connsiteY2" fmla="*/ 1853 h 11442"/>
                  <a:gd name="connsiteX0" fmla="*/ 1331 w 17507"/>
                  <a:gd name="connsiteY0" fmla="*/ 63 h 11442"/>
                  <a:gd name="connsiteX1" fmla="*/ 5082 w 17507"/>
                  <a:gd name="connsiteY1" fmla="*/ 1853 h 11442"/>
                  <a:gd name="connsiteX2" fmla="*/ 16563 w 17507"/>
                  <a:gd name="connsiteY2" fmla="*/ 10493 h 11442"/>
                  <a:gd name="connsiteX3" fmla="*/ 11451 w 17507"/>
                  <a:gd name="connsiteY3" fmla="*/ 9502 h 11442"/>
                  <a:gd name="connsiteX4" fmla="*/ 893 w 17507"/>
                  <a:gd name="connsiteY4" fmla="*/ 8697 h 11442"/>
                  <a:gd name="connsiteX5" fmla="*/ 71 w 17507"/>
                  <a:gd name="connsiteY5" fmla="*/ 4556 h 11442"/>
                  <a:gd name="connsiteX6" fmla="*/ 1331 w 17507"/>
                  <a:gd name="connsiteY6" fmla="*/ 63 h 11442"/>
                  <a:gd name="connsiteX0" fmla="*/ 1491 w 17750"/>
                  <a:gd name="connsiteY0" fmla="*/ 0 h 11442"/>
                  <a:gd name="connsiteX1" fmla="*/ 5795 w 17750"/>
                  <a:gd name="connsiteY1" fmla="*/ 1996 h 11442"/>
                  <a:gd name="connsiteX2" fmla="*/ 17749 w 17750"/>
                  <a:gd name="connsiteY2" fmla="*/ 11367 h 11442"/>
                  <a:gd name="connsiteX3" fmla="*/ 7967 w 17750"/>
                  <a:gd name="connsiteY3" fmla="*/ 9742 h 11442"/>
                  <a:gd name="connsiteX4" fmla="*/ 847 w 17750"/>
                  <a:gd name="connsiteY4" fmla="*/ 8906 h 11442"/>
                  <a:gd name="connsiteX5" fmla="*/ 410 w 17750"/>
                  <a:gd name="connsiteY5" fmla="*/ 4715 h 11442"/>
                  <a:gd name="connsiteX6" fmla="*/ 1491 w 17750"/>
                  <a:gd name="connsiteY6" fmla="*/ 0 h 11442"/>
                  <a:gd name="connsiteX0" fmla="*/ 9729 w 17750"/>
                  <a:gd name="connsiteY0" fmla="*/ 9635 h 11442"/>
                  <a:gd name="connsiteX1" fmla="*/ 6594 w 17750"/>
                  <a:gd name="connsiteY1" fmla="*/ 4778 h 11442"/>
                  <a:gd name="connsiteX2" fmla="*/ 5795 w 17750"/>
                  <a:gd name="connsiteY2" fmla="*/ 1853 h 11442"/>
                  <a:gd name="connsiteX0" fmla="*/ 1010 w 17750"/>
                  <a:gd name="connsiteY0" fmla="*/ 63 h 11442"/>
                  <a:gd name="connsiteX1" fmla="*/ 5325 w 17750"/>
                  <a:gd name="connsiteY1" fmla="*/ 1853 h 11442"/>
                  <a:gd name="connsiteX2" fmla="*/ 16806 w 17750"/>
                  <a:gd name="connsiteY2" fmla="*/ 10493 h 11442"/>
                  <a:gd name="connsiteX3" fmla="*/ 11694 w 17750"/>
                  <a:gd name="connsiteY3" fmla="*/ 9502 h 11442"/>
                  <a:gd name="connsiteX4" fmla="*/ 1136 w 17750"/>
                  <a:gd name="connsiteY4" fmla="*/ 8697 h 11442"/>
                  <a:gd name="connsiteX5" fmla="*/ 314 w 17750"/>
                  <a:gd name="connsiteY5" fmla="*/ 4556 h 11442"/>
                  <a:gd name="connsiteX6" fmla="*/ 1010 w 17750"/>
                  <a:gd name="connsiteY6" fmla="*/ 63 h 11442"/>
                  <a:gd name="connsiteX0" fmla="*/ 1065 w 17750"/>
                  <a:gd name="connsiteY0" fmla="*/ 0 h 11509"/>
                  <a:gd name="connsiteX1" fmla="*/ 5795 w 17750"/>
                  <a:gd name="connsiteY1" fmla="*/ 2063 h 11509"/>
                  <a:gd name="connsiteX2" fmla="*/ 17749 w 17750"/>
                  <a:gd name="connsiteY2" fmla="*/ 11434 h 11509"/>
                  <a:gd name="connsiteX3" fmla="*/ 7967 w 17750"/>
                  <a:gd name="connsiteY3" fmla="*/ 9809 h 11509"/>
                  <a:gd name="connsiteX4" fmla="*/ 847 w 17750"/>
                  <a:gd name="connsiteY4" fmla="*/ 8973 h 11509"/>
                  <a:gd name="connsiteX5" fmla="*/ 410 w 17750"/>
                  <a:gd name="connsiteY5" fmla="*/ 4782 h 11509"/>
                  <a:gd name="connsiteX6" fmla="*/ 1065 w 17750"/>
                  <a:gd name="connsiteY6" fmla="*/ 0 h 11509"/>
                  <a:gd name="connsiteX0" fmla="*/ 9729 w 17750"/>
                  <a:gd name="connsiteY0" fmla="*/ 9702 h 11509"/>
                  <a:gd name="connsiteX1" fmla="*/ 6594 w 17750"/>
                  <a:gd name="connsiteY1" fmla="*/ 4845 h 11509"/>
                  <a:gd name="connsiteX2" fmla="*/ 5795 w 17750"/>
                  <a:gd name="connsiteY2" fmla="*/ 1920 h 11509"/>
                  <a:gd name="connsiteX0" fmla="*/ 1010 w 17750"/>
                  <a:gd name="connsiteY0" fmla="*/ 130 h 11509"/>
                  <a:gd name="connsiteX1" fmla="*/ 5325 w 17750"/>
                  <a:gd name="connsiteY1" fmla="*/ 1920 h 11509"/>
                  <a:gd name="connsiteX2" fmla="*/ 16806 w 17750"/>
                  <a:gd name="connsiteY2" fmla="*/ 10560 h 11509"/>
                  <a:gd name="connsiteX3" fmla="*/ 11694 w 17750"/>
                  <a:gd name="connsiteY3" fmla="*/ 9569 h 11509"/>
                  <a:gd name="connsiteX4" fmla="*/ 1136 w 17750"/>
                  <a:gd name="connsiteY4" fmla="*/ 8764 h 11509"/>
                  <a:gd name="connsiteX5" fmla="*/ 314 w 17750"/>
                  <a:gd name="connsiteY5" fmla="*/ 4623 h 11509"/>
                  <a:gd name="connsiteX6" fmla="*/ 1010 w 17750"/>
                  <a:gd name="connsiteY6" fmla="*/ 130 h 11509"/>
                  <a:gd name="connsiteX0" fmla="*/ 2004 w 18689"/>
                  <a:gd name="connsiteY0" fmla="*/ 0 h 11509"/>
                  <a:gd name="connsiteX1" fmla="*/ 6734 w 18689"/>
                  <a:gd name="connsiteY1" fmla="*/ 2063 h 11509"/>
                  <a:gd name="connsiteX2" fmla="*/ 18688 w 18689"/>
                  <a:gd name="connsiteY2" fmla="*/ 11434 h 11509"/>
                  <a:gd name="connsiteX3" fmla="*/ 8906 w 18689"/>
                  <a:gd name="connsiteY3" fmla="*/ 9809 h 11509"/>
                  <a:gd name="connsiteX4" fmla="*/ 1786 w 18689"/>
                  <a:gd name="connsiteY4" fmla="*/ 8973 h 11509"/>
                  <a:gd name="connsiteX5" fmla="*/ 1349 w 18689"/>
                  <a:gd name="connsiteY5" fmla="*/ 4782 h 11509"/>
                  <a:gd name="connsiteX6" fmla="*/ 2004 w 18689"/>
                  <a:gd name="connsiteY6" fmla="*/ 0 h 11509"/>
                  <a:gd name="connsiteX0" fmla="*/ 10668 w 18689"/>
                  <a:gd name="connsiteY0" fmla="*/ 9702 h 11509"/>
                  <a:gd name="connsiteX1" fmla="*/ 7533 w 18689"/>
                  <a:gd name="connsiteY1" fmla="*/ 4845 h 11509"/>
                  <a:gd name="connsiteX2" fmla="*/ 6734 w 18689"/>
                  <a:gd name="connsiteY2" fmla="*/ 1920 h 11509"/>
                  <a:gd name="connsiteX0" fmla="*/ 1949 w 18689"/>
                  <a:gd name="connsiteY0" fmla="*/ 130 h 11509"/>
                  <a:gd name="connsiteX1" fmla="*/ 6264 w 18689"/>
                  <a:gd name="connsiteY1" fmla="*/ 1920 h 11509"/>
                  <a:gd name="connsiteX2" fmla="*/ 17745 w 18689"/>
                  <a:gd name="connsiteY2" fmla="*/ 10560 h 11509"/>
                  <a:gd name="connsiteX3" fmla="*/ 12633 w 18689"/>
                  <a:gd name="connsiteY3" fmla="*/ 9569 h 11509"/>
                  <a:gd name="connsiteX4" fmla="*/ 2075 w 18689"/>
                  <a:gd name="connsiteY4" fmla="*/ 8764 h 11509"/>
                  <a:gd name="connsiteX5" fmla="*/ 1 w 18689"/>
                  <a:gd name="connsiteY5" fmla="*/ 4786 h 11509"/>
                  <a:gd name="connsiteX6" fmla="*/ 1949 w 18689"/>
                  <a:gd name="connsiteY6" fmla="*/ 130 h 11509"/>
                  <a:gd name="connsiteX0" fmla="*/ 2004 w 18689"/>
                  <a:gd name="connsiteY0" fmla="*/ 0 h 11509"/>
                  <a:gd name="connsiteX1" fmla="*/ 6734 w 18689"/>
                  <a:gd name="connsiteY1" fmla="*/ 2063 h 11509"/>
                  <a:gd name="connsiteX2" fmla="*/ 18688 w 18689"/>
                  <a:gd name="connsiteY2" fmla="*/ 11434 h 11509"/>
                  <a:gd name="connsiteX3" fmla="*/ 8906 w 18689"/>
                  <a:gd name="connsiteY3" fmla="*/ 9809 h 11509"/>
                  <a:gd name="connsiteX4" fmla="*/ 1786 w 18689"/>
                  <a:gd name="connsiteY4" fmla="*/ 8973 h 11509"/>
                  <a:gd name="connsiteX5" fmla="*/ 83 w 18689"/>
                  <a:gd name="connsiteY5" fmla="*/ 4848 h 11509"/>
                  <a:gd name="connsiteX6" fmla="*/ 2004 w 18689"/>
                  <a:gd name="connsiteY6" fmla="*/ 0 h 11509"/>
                  <a:gd name="connsiteX0" fmla="*/ 10668 w 18689"/>
                  <a:gd name="connsiteY0" fmla="*/ 9702 h 11509"/>
                  <a:gd name="connsiteX1" fmla="*/ 7533 w 18689"/>
                  <a:gd name="connsiteY1" fmla="*/ 4845 h 11509"/>
                  <a:gd name="connsiteX2" fmla="*/ 6734 w 18689"/>
                  <a:gd name="connsiteY2" fmla="*/ 1920 h 11509"/>
                  <a:gd name="connsiteX0" fmla="*/ 1949 w 18689"/>
                  <a:gd name="connsiteY0" fmla="*/ 130 h 11509"/>
                  <a:gd name="connsiteX1" fmla="*/ 6264 w 18689"/>
                  <a:gd name="connsiteY1" fmla="*/ 1920 h 11509"/>
                  <a:gd name="connsiteX2" fmla="*/ 17745 w 18689"/>
                  <a:gd name="connsiteY2" fmla="*/ 10560 h 11509"/>
                  <a:gd name="connsiteX3" fmla="*/ 12633 w 18689"/>
                  <a:gd name="connsiteY3" fmla="*/ 9569 h 11509"/>
                  <a:gd name="connsiteX4" fmla="*/ 2075 w 18689"/>
                  <a:gd name="connsiteY4" fmla="*/ 8764 h 11509"/>
                  <a:gd name="connsiteX5" fmla="*/ 1 w 18689"/>
                  <a:gd name="connsiteY5" fmla="*/ 4786 h 11509"/>
                  <a:gd name="connsiteX6" fmla="*/ 1949 w 18689"/>
                  <a:gd name="connsiteY6" fmla="*/ 130 h 11509"/>
                  <a:gd name="connsiteX0" fmla="*/ 2058 w 18743"/>
                  <a:gd name="connsiteY0" fmla="*/ 0 h 11509"/>
                  <a:gd name="connsiteX1" fmla="*/ 6788 w 18743"/>
                  <a:gd name="connsiteY1" fmla="*/ 2063 h 11509"/>
                  <a:gd name="connsiteX2" fmla="*/ 18742 w 18743"/>
                  <a:gd name="connsiteY2" fmla="*/ 11434 h 11509"/>
                  <a:gd name="connsiteX3" fmla="*/ 8960 w 18743"/>
                  <a:gd name="connsiteY3" fmla="*/ 9809 h 11509"/>
                  <a:gd name="connsiteX4" fmla="*/ 768 w 18743"/>
                  <a:gd name="connsiteY4" fmla="*/ 8671 h 11509"/>
                  <a:gd name="connsiteX5" fmla="*/ 137 w 18743"/>
                  <a:gd name="connsiteY5" fmla="*/ 4848 h 11509"/>
                  <a:gd name="connsiteX6" fmla="*/ 2058 w 18743"/>
                  <a:gd name="connsiteY6" fmla="*/ 0 h 11509"/>
                  <a:gd name="connsiteX0" fmla="*/ 10722 w 18743"/>
                  <a:gd name="connsiteY0" fmla="*/ 9702 h 11509"/>
                  <a:gd name="connsiteX1" fmla="*/ 7587 w 18743"/>
                  <a:gd name="connsiteY1" fmla="*/ 4845 h 11509"/>
                  <a:gd name="connsiteX2" fmla="*/ 6788 w 18743"/>
                  <a:gd name="connsiteY2" fmla="*/ 1920 h 11509"/>
                  <a:gd name="connsiteX0" fmla="*/ 2003 w 18743"/>
                  <a:gd name="connsiteY0" fmla="*/ 130 h 11509"/>
                  <a:gd name="connsiteX1" fmla="*/ 6318 w 18743"/>
                  <a:gd name="connsiteY1" fmla="*/ 1920 h 11509"/>
                  <a:gd name="connsiteX2" fmla="*/ 17799 w 18743"/>
                  <a:gd name="connsiteY2" fmla="*/ 10560 h 11509"/>
                  <a:gd name="connsiteX3" fmla="*/ 12687 w 18743"/>
                  <a:gd name="connsiteY3" fmla="*/ 9569 h 11509"/>
                  <a:gd name="connsiteX4" fmla="*/ 2129 w 18743"/>
                  <a:gd name="connsiteY4" fmla="*/ 8764 h 11509"/>
                  <a:gd name="connsiteX5" fmla="*/ 55 w 18743"/>
                  <a:gd name="connsiteY5" fmla="*/ 4786 h 11509"/>
                  <a:gd name="connsiteX6" fmla="*/ 2003 w 18743"/>
                  <a:gd name="connsiteY6" fmla="*/ 130 h 11509"/>
                  <a:gd name="connsiteX0" fmla="*/ 2058 w 18743"/>
                  <a:gd name="connsiteY0" fmla="*/ 0 h 11509"/>
                  <a:gd name="connsiteX1" fmla="*/ 6788 w 18743"/>
                  <a:gd name="connsiteY1" fmla="*/ 2063 h 11509"/>
                  <a:gd name="connsiteX2" fmla="*/ 18742 w 18743"/>
                  <a:gd name="connsiteY2" fmla="*/ 11434 h 11509"/>
                  <a:gd name="connsiteX3" fmla="*/ 8960 w 18743"/>
                  <a:gd name="connsiteY3" fmla="*/ 9809 h 11509"/>
                  <a:gd name="connsiteX4" fmla="*/ 768 w 18743"/>
                  <a:gd name="connsiteY4" fmla="*/ 8671 h 11509"/>
                  <a:gd name="connsiteX5" fmla="*/ 137 w 18743"/>
                  <a:gd name="connsiteY5" fmla="*/ 4848 h 11509"/>
                  <a:gd name="connsiteX6" fmla="*/ 2058 w 18743"/>
                  <a:gd name="connsiteY6" fmla="*/ 0 h 11509"/>
                  <a:gd name="connsiteX0" fmla="*/ 10722 w 18743"/>
                  <a:gd name="connsiteY0" fmla="*/ 9702 h 11509"/>
                  <a:gd name="connsiteX1" fmla="*/ 7587 w 18743"/>
                  <a:gd name="connsiteY1" fmla="*/ 4845 h 11509"/>
                  <a:gd name="connsiteX2" fmla="*/ 6788 w 18743"/>
                  <a:gd name="connsiteY2" fmla="*/ 1920 h 11509"/>
                  <a:gd name="connsiteX0" fmla="*/ 2003 w 18743"/>
                  <a:gd name="connsiteY0" fmla="*/ 130 h 11509"/>
                  <a:gd name="connsiteX1" fmla="*/ 6318 w 18743"/>
                  <a:gd name="connsiteY1" fmla="*/ 1920 h 11509"/>
                  <a:gd name="connsiteX2" fmla="*/ 17799 w 18743"/>
                  <a:gd name="connsiteY2" fmla="*/ 10560 h 11509"/>
                  <a:gd name="connsiteX3" fmla="*/ 12687 w 18743"/>
                  <a:gd name="connsiteY3" fmla="*/ 9569 h 11509"/>
                  <a:gd name="connsiteX4" fmla="*/ 2129 w 18743"/>
                  <a:gd name="connsiteY4" fmla="*/ 8764 h 11509"/>
                  <a:gd name="connsiteX5" fmla="*/ 55 w 18743"/>
                  <a:gd name="connsiteY5" fmla="*/ 4786 h 11509"/>
                  <a:gd name="connsiteX6" fmla="*/ 2003 w 18743"/>
                  <a:gd name="connsiteY6" fmla="*/ 130 h 11509"/>
                  <a:gd name="connsiteX0" fmla="*/ 2189 w 18874"/>
                  <a:gd name="connsiteY0" fmla="*/ 0 h 11509"/>
                  <a:gd name="connsiteX1" fmla="*/ 6919 w 18874"/>
                  <a:gd name="connsiteY1" fmla="*/ 2063 h 11509"/>
                  <a:gd name="connsiteX2" fmla="*/ 18873 w 18874"/>
                  <a:gd name="connsiteY2" fmla="*/ 11434 h 11509"/>
                  <a:gd name="connsiteX3" fmla="*/ 9091 w 18874"/>
                  <a:gd name="connsiteY3" fmla="*/ 9809 h 11509"/>
                  <a:gd name="connsiteX4" fmla="*/ 899 w 18874"/>
                  <a:gd name="connsiteY4" fmla="*/ 8671 h 11509"/>
                  <a:gd name="connsiteX5" fmla="*/ 268 w 18874"/>
                  <a:gd name="connsiteY5" fmla="*/ 4848 h 11509"/>
                  <a:gd name="connsiteX6" fmla="*/ 2189 w 18874"/>
                  <a:gd name="connsiteY6" fmla="*/ 0 h 11509"/>
                  <a:gd name="connsiteX0" fmla="*/ 10853 w 18874"/>
                  <a:gd name="connsiteY0" fmla="*/ 9702 h 11509"/>
                  <a:gd name="connsiteX1" fmla="*/ 7718 w 18874"/>
                  <a:gd name="connsiteY1" fmla="*/ 4845 h 11509"/>
                  <a:gd name="connsiteX2" fmla="*/ 6919 w 18874"/>
                  <a:gd name="connsiteY2" fmla="*/ 1920 h 11509"/>
                  <a:gd name="connsiteX0" fmla="*/ 2134 w 18874"/>
                  <a:gd name="connsiteY0" fmla="*/ 130 h 11509"/>
                  <a:gd name="connsiteX1" fmla="*/ 6449 w 18874"/>
                  <a:gd name="connsiteY1" fmla="*/ 1920 h 11509"/>
                  <a:gd name="connsiteX2" fmla="*/ 17930 w 18874"/>
                  <a:gd name="connsiteY2" fmla="*/ 10560 h 11509"/>
                  <a:gd name="connsiteX3" fmla="*/ 12818 w 18874"/>
                  <a:gd name="connsiteY3" fmla="*/ 9569 h 11509"/>
                  <a:gd name="connsiteX4" fmla="*/ 2260 w 18874"/>
                  <a:gd name="connsiteY4" fmla="*/ 8764 h 11509"/>
                  <a:gd name="connsiteX5" fmla="*/ 0 w 18874"/>
                  <a:gd name="connsiteY5" fmla="*/ 4945 h 11509"/>
                  <a:gd name="connsiteX6" fmla="*/ 2134 w 18874"/>
                  <a:gd name="connsiteY6" fmla="*/ 130 h 11509"/>
                  <a:gd name="connsiteX0" fmla="*/ 2228 w 18913"/>
                  <a:gd name="connsiteY0" fmla="*/ 0 h 11509"/>
                  <a:gd name="connsiteX1" fmla="*/ 6958 w 18913"/>
                  <a:gd name="connsiteY1" fmla="*/ 2063 h 11509"/>
                  <a:gd name="connsiteX2" fmla="*/ 18912 w 18913"/>
                  <a:gd name="connsiteY2" fmla="*/ 11434 h 11509"/>
                  <a:gd name="connsiteX3" fmla="*/ 9130 w 18913"/>
                  <a:gd name="connsiteY3" fmla="*/ 9809 h 11509"/>
                  <a:gd name="connsiteX4" fmla="*/ 938 w 18913"/>
                  <a:gd name="connsiteY4" fmla="*/ 8671 h 11509"/>
                  <a:gd name="connsiteX5" fmla="*/ 87 w 18913"/>
                  <a:gd name="connsiteY5" fmla="*/ 4852 h 11509"/>
                  <a:gd name="connsiteX6" fmla="*/ 2228 w 18913"/>
                  <a:gd name="connsiteY6" fmla="*/ 0 h 11509"/>
                  <a:gd name="connsiteX0" fmla="*/ 10892 w 18913"/>
                  <a:gd name="connsiteY0" fmla="*/ 9702 h 11509"/>
                  <a:gd name="connsiteX1" fmla="*/ 7757 w 18913"/>
                  <a:gd name="connsiteY1" fmla="*/ 4845 h 11509"/>
                  <a:gd name="connsiteX2" fmla="*/ 6958 w 18913"/>
                  <a:gd name="connsiteY2" fmla="*/ 1920 h 11509"/>
                  <a:gd name="connsiteX0" fmla="*/ 2173 w 18913"/>
                  <a:gd name="connsiteY0" fmla="*/ 130 h 11509"/>
                  <a:gd name="connsiteX1" fmla="*/ 6488 w 18913"/>
                  <a:gd name="connsiteY1" fmla="*/ 1920 h 11509"/>
                  <a:gd name="connsiteX2" fmla="*/ 17969 w 18913"/>
                  <a:gd name="connsiteY2" fmla="*/ 10560 h 11509"/>
                  <a:gd name="connsiteX3" fmla="*/ 12857 w 18913"/>
                  <a:gd name="connsiteY3" fmla="*/ 9569 h 11509"/>
                  <a:gd name="connsiteX4" fmla="*/ 2299 w 18913"/>
                  <a:gd name="connsiteY4" fmla="*/ 8764 h 11509"/>
                  <a:gd name="connsiteX5" fmla="*/ 39 w 18913"/>
                  <a:gd name="connsiteY5" fmla="*/ 4945 h 11509"/>
                  <a:gd name="connsiteX6" fmla="*/ 2173 w 18913"/>
                  <a:gd name="connsiteY6" fmla="*/ 130 h 11509"/>
                  <a:gd name="connsiteX0" fmla="*/ 2228 w 20608"/>
                  <a:gd name="connsiteY0" fmla="*/ 0 h 11509"/>
                  <a:gd name="connsiteX1" fmla="*/ 6958 w 20608"/>
                  <a:gd name="connsiteY1" fmla="*/ 2063 h 11509"/>
                  <a:gd name="connsiteX2" fmla="*/ 18912 w 20608"/>
                  <a:gd name="connsiteY2" fmla="*/ 11434 h 11509"/>
                  <a:gd name="connsiteX3" fmla="*/ 9130 w 20608"/>
                  <a:gd name="connsiteY3" fmla="*/ 9809 h 11509"/>
                  <a:gd name="connsiteX4" fmla="*/ 938 w 20608"/>
                  <a:gd name="connsiteY4" fmla="*/ 8671 h 11509"/>
                  <a:gd name="connsiteX5" fmla="*/ 87 w 20608"/>
                  <a:gd name="connsiteY5" fmla="*/ 4852 h 11509"/>
                  <a:gd name="connsiteX6" fmla="*/ 2228 w 20608"/>
                  <a:gd name="connsiteY6" fmla="*/ 0 h 11509"/>
                  <a:gd name="connsiteX0" fmla="*/ 10892 w 20608"/>
                  <a:gd name="connsiteY0" fmla="*/ 9702 h 11509"/>
                  <a:gd name="connsiteX1" fmla="*/ 7757 w 20608"/>
                  <a:gd name="connsiteY1" fmla="*/ 4845 h 11509"/>
                  <a:gd name="connsiteX2" fmla="*/ 6958 w 20608"/>
                  <a:gd name="connsiteY2" fmla="*/ 1920 h 11509"/>
                  <a:gd name="connsiteX0" fmla="*/ 2173 w 20608"/>
                  <a:gd name="connsiteY0" fmla="*/ 130 h 11509"/>
                  <a:gd name="connsiteX1" fmla="*/ 6488 w 20608"/>
                  <a:gd name="connsiteY1" fmla="*/ 1920 h 11509"/>
                  <a:gd name="connsiteX2" fmla="*/ 20509 w 20608"/>
                  <a:gd name="connsiteY2" fmla="*/ 9359 h 11509"/>
                  <a:gd name="connsiteX3" fmla="*/ 12857 w 20608"/>
                  <a:gd name="connsiteY3" fmla="*/ 9569 h 11509"/>
                  <a:gd name="connsiteX4" fmla="*/ 2299 w 20608"/>
                  <a:gd name="connsiteY4" fmla="*/ 8764 h 11509"/>
                  <a:gd name="connsiteX5" fmla="*/ 39 w 20608"/>
                  <a:gd name="connsiteY5" fmla="*/ 4945 h 11509"/>
                  <a:gd name="connsiteX6" fmla="*/ 2173 w 20608"/>
                  <a:gd name="connsiteY6" fmla="*/ 130 h 11509"/>
                  <a:gd name="connsiteX0" fmla="*/ 2228 w 20656"/>
                  <a:gd name="connsiteY0" fmla="*/ 0 h 9985"/>
                  <a:gd name="connsiteX1" fmla="*/ 6958 w 20656"/>
                  <a:gd name="connsiteY1" fmla="*/ 2063 h 9985"/>
                  <a:gd name="connsiteX2" fmla="*/ 20655 w 20656"/>
                  <a:gd name="connsiteY2" fmla="*/ 9625 h 9985"/>
                  <a:gd name="connsiteX3" fmla="*/ 9130 w 20656"/>
                  <a:gd name="connsiteY3" fmla="*/ 9809 h 9985"/>
                  <a:gd name="connsiteX4" fmla="*/ 938 w 20656"/>
                  <a:gd name="connsiteY4" fmla="*/ 8671 h 9985"/>
                  <a:gd name="connsiteX5" fmla="*/ 87 w 20656"/>
                  <a:gd name="connsiteY5" fmla="*/ 4852 h 9985"/>
                  <a:gd name="connsiteX6" fmla="*/ 2228 w 20656"/>
                  <a:gd name="connsiteY6" fmla="*/ 0 h 9985"/>
                  <a:gd name="connsiteX0" fmla="*/ 10892 w 20656"/>
                  <a:gd name="connsiteY0" fmla="*/ 9702 h 9985"/>
                  <a:gd name="connsiteX1" fmla="*/ 7757 w 20656"/>
                  <a:gd name="connsiteY1" fmla="*/ 4845 h 9985"/>
                  <a:gd name="connsiteX2" fmla="*/ 6958 w 20656"/>
                  <a:gd name="connsiteY2" fmla="*/ 1920 h 9985"/>
                  <a:gd name="connsiteX0" fmla="*/ 2173 w 20656"/>
                  <a:gd name="connsiteY0" fmla="*/ 130 h 9985"/>
                  <a:gd name="connsiteX1" fmla="*/ 6488 w 20656"/>
                  <a:gd name="connsiteY1" fmla="*/ 1920 h 9985"/>
                  <a:gd name="connsiteX2" fmla="*/ 20509 w 20656"/>
                  <a:gd name="connsiteY2" fmla="*/ 9359 h 9985"/>
                  <a:gd name="connsiteX3" fmla="*/ 12857 w 20656"/>
                  <a:gd name="connsiteY3" fmla="*/ 9569 h 9985"/>
                  <a:gd name="connsiteX4" fmla="*/ 2299 w 20656"/>
                  <a:gd name="connsiteY4" fmla="*/ 8764 h 9985"/>
                  <a:gd name="connsiteX5" fmla="*/ 39 w 20656"/>
                  <a:gd name="connsiteY5" fmla="*/ 4945 h 9985"/>
                  <a:gd name="connsiteX6" fmla="*/ 2173 w 20656"/>
                  <a:gd name="connsiteY6" fmla="*/ 130 h 9985"/>
                  <a:gd name="connsiteX0" fmla="*/ 1079 w 10356"/>
                  <a:gd name="connsiteY0" fmla="*/ 0 h 10000"/>
                  <a:gd name="connsiteX1" fmla="*/ 3369 w 10356"/>
                  <a:gd name="connsiteY1" fmla="*/ 2066 h 10000"/>
                  <a:gd name="connsiteX2" fmla="*/ 10356 w 10356"/>
                  <a:gd name="connsiteY2" fmla="*/ 9728 h 10000"/>
                  <a:gd name="connsiteX3" fmla="*/ 4420 w 10356"/>
                  <a:gd name="connsiteY3" fmla="*/ 9824 h 10000"/>
                  <a:gd name="connsiteX4" fmla="*/ 454 w 10356"/>
                  <a:gd name="connsiteY4" fmla="*/ 8684 h 10000"/>
                  <a:gd name="connsiteX5" fmla="*/ 42 w 10356"/>
                  <a:gd name="connsiteY5" fmla="*/ 4859 h 10000"/>
                  <a:gd name="connsiteX6" fmla="*/ 1079 w 10356"/>
                  <a:gd name="connsiteY6" fmla="*/ 0 h 10000"/>
                  <a:gd name="connsiteX0" fmla="*/ 5273 w 10356"/>
                  <a:gd name="connsiteY0" fmla="*/ 9717 h 10000"/>
                  <a:gd name="connsiteX1" fmla="*/ 3755 w 10356"/>
                  <a:gd name="connsiteY1" fmla="*/ 4852 h 10000"/>
                  <a:gd name="connsiteX2" fmla="*/ 3369 w 10356"/>
                  <a:gd name="connsiteY2" fmla="*/ 1923 h 10000"/>
                  <a:gd name="connsiteX0" fmla="*/ 1052 w 10356"/>
                  <a:gd name="connsiteY0" fmla="*/ 130 h 10000"/>
                  <a:gd name="connsiteX1" fmla="*/ 3141 w 10356"/>
                  <a:gd name="connsiteY1" fmla="*/ 1923 h 10000"/>
                  <a:gd name="connsiteX2" fmla="*/ 9929 w 10356"/>
                  <a:gd name="connsiteY2" fmla="*/ 9373 h 10000"/>
                  <a:gd name="connsiteX3" fmla="*/ 6224 w 10356"/>
                  <a:gd name="connsiteY3" fmla="*/ 9583 h 10000"/>
                  <a:gd name="connsiteX4" fmla="*/ 1113 w 10356"/>
                  <a:gd name="connsiteY4" fmla="*/ 8777 h 10000"/>
                  <a:gd name="connsiteX5" fmla="*/ 19 w 10356"/>
                  <a:gd name="connsiteY5" fmla="*/ 4952 h 10000"/>
                  <a:gd name="connsiteX6" fmla="*/ 1052 w 10356"/>
                  <a:gd name="connsiteY6" fmla="*/ 130 h 10000"/>
                  <a:gd name="connsiteX0" fmla="*/ 1079 w 10361"/>
                  <a:gd name="connsiteY0" fmla="*/ 0 h 10584"/>
                  <a:gd name="connsiteX1" fmla="*/ 3369 w 10361"/>
                  <a:gd name="connsiteY1" fmla="*/ 2066 h 10584"/>
                  <a:gd name="connsiteX2" fmla="*/ 10356 w 10361"/>
                  <a:gd name="connsiteY2" fmla="*/ 9728 h 10584"/>
                  <a:gd name="connsiteX3" fmla="*/ 4420 w 10361"/>
                  <a:gd name="connsiteY3" fmla="*/ 9824 h 10584"/>
                  <a:gd name="connsiteX4" fmla="*/ 454 w 10361"/>
                  <a:gd name="connsiteY4" fmla="*/ 8684 h 10584"/>
                  <a:gd name="connsiteX5" fmla="*/ 42 w 10361"/>
                  <a:gd name="connsiteY5" fmla="*/ 4859 h 10584"/>
                  <a:gd name="connsiteX6" fmla="*/ 1079 w 10361"/>
                  <a:gd name="connsiteY6" fmla="*/ 0 h 10584"/>
                  <a:gd name="connsiteX0" fmla="*/ 5273 w 10361"/>
                  <a:gd name="connsiteY0" fmla="*/ 9717 h 10584"/>
                  <a:gd name="connsiteX1" fmla="*/ 3755 w 10361"/>
                  <a:gd name="connsiteY1" fmla="*/ 4852 h 10584"/>
                  <a:gd name="connsiteX2" fmla="*/ 3369 w 10361"/>
                  <a:gd name="connsiteY2" fmla="*/ 1923 h 10584"/>
                  <a:gd name="connsiteX0" fmla="*/ 1052 w 10361"/>
                  <a:gd name="connsiteY0" fmla="*/ 130 h 10584"/>
                  <a:gd name="connsiteX1" fmla="*/ 3141 w 10361"/>
                  <a:gd name="connsiteY1" fmla="*/ 1923 h 10584"/>
                  <a:gd name="connsiteX2" fmla="*/ 9929 w 10361"/>
                  <a:gd name="connsiteY2" fmla="*/ 9373 h 10584"/>
                  <a:gd name="connsiteX3" fmla="*/ 6224 w 10361"/>
                  <a:gd name="connsiteY3" fmla="*/ 9583 h 10584"/>
                  <a:gd name="connsiteX4" fmla="*/ 1113 w 10361"/>
                  <a:gd name="connsiteY4" fmla="*/ 8777 h 10584"/>
                  <a:gd name="connsiteX5" fmla="*/ 19 w 10361"/>
                  <a:gd name="connsiteY5" fmla="*/ 4952 h 10584"/>
                  <a:gd name="connsiteX6" fmla="*/ 1052 w 10361"/>
                  <a:gd name="connsiteY6" fmla="*/ 130 h 10584"/>
                  <a:gd name="connsiteX0" fmla="*/ 1079 w 10443"/>
                  <a:gd name="connsiteY0" fmla="*/ 0 h 10015"/>
                  <a:gd name="connsiteX1" fmla="*/ 3369 w 10443"/>
                  <a:gd name="connsiteY1" fmla="*/ 2066 h 10015"/>
                  <a:gd name="connsiteX2" fmla="*/ 10356 w 10443"/>
                  <a:gd name="connsiteY2" fmla="*/ 9728 h 10015"/>
                  <a:gd name="connsiteX3" fmla="*/ 4420 w 10443"/>
                  <a:gd name="connsiteY3" fmla="*/ 9824 h 10015"/>
                  <a:gd name="connsiteX4" fmla="*/ 454 w 10443"/>
                  <a:gd name="connsiteY4" fmla="*/ 8684 h 10015"/>
                  <a:gd name="connsiteX5" fmla="*/ 42 w 10443"/>
                  <a:gd name="connsiteY5" fmla="*/ 4859 h 10015"/>
                  <a:gd name="connsiteX6" fmla="*/ 1079 w 10443"/>
                  <a:gd name="connsiteY6" fmla="*/ 0 h 10015"/>
                  <a:gd name="connsiteX0" fmla="*/ 5273 w 10443"/>
                  <a:gd name="connsiteY0" fmla="*/ 9717 h 10015"/>
                  <a:gd name="connsiteX1" fmla="*/ 3755 w 10443"/>
                  <a:gd name="connsiteY1" fmla="*/ 4852 h 10015"/>
                  <a:gd name="connsiteX2" fmla="*/ 3369 w 10443"/>
                  <a:gd name="connsiteY2" fmla="*/ 1923 h 10015"/>
                  <a:gd name="connsiteX0" fmla="*/ 1052 w 10443"/>
                  <a:gd name="connsiteY0" fmla="*/ 130 h 10015"/>
                  <a:gd name="connsiteX1" fmla="*/ 3141 w 10443"/>
                  <a:gd name="connsiteY1" fmla="*/ 1923 h 10015"/>
                  <a:gd name="connsiteX2" fmla="*/ 9929 w 10443"/>
                  <a:gd name="connsiteY2" fmla="*/ 9373 h 10015"/>
                  <a:gd name="connsiteX3" fmla="*/ 6224 w 10443"/>
                  <a:gd name="connsiteY3" fmla="*/ 9583 h 10015"/>
                  <a:gd name="connsiteX4" fmla="*/ 1113 w 10443"/>
                  <a:gd name="connsiteY4" fmla="*/ 8777 h 10015"/>
                  <a:gd name="connsiteX5" fmla="*/ 19 w 10443"/>
                  <a:gd name="connsiteY5" fmla="*/ 4952 h 10015"/>
                  <a:gd name="connsiteX6" fmla="*/ 1052 w 10443"/>
                  <a:gd name="connsiteY6" fmla="*/ 130 h 10015"/>
                  <a:gd name="connsiteX0" fmla="*/ 1079 w 10408"/>
                  <a:gd name="connsiteY0" fmla="*/ 0 h 10000"/>
                  <a:gd name="connsiteX1" fmla="*/ 3369 w 10408"/>
                  <a:gd name="connsiteY1" fmla="*/ 2066 h 10000"/>
                  <a:gd name="connsiteX2" fmla="*/ 10356 w 10408"/>
                  <a:gd name="connsiteY2" fmla="*/ 9728 h 10000"/>
                  <a:gd name="connsiteX3" fmla="*/ 4420 w 10408"/>
                  <a:gd name="connsiteY3" fmla="*/ 9824 h 10000"/>
                  <a:gd name="connsiteX4" fmla="*/ 454 w 10408"/>
                  <a:gd name="connsiteY4" fmla="*/ 8684 h 10000"/>
                  <a:gd name="connsiteX5" fmla="*/ 42 w 10408"/>
                  <a:gd name="connsiteY5" fmla="*/ 4859 h 10000"/>
                  <a:gd name="connsiteX6" fmla="*/ 1079 w 10408"/>
                  <a:gd name="connsiteY6" fmla="*/ 0 h 10000"/>
                  <a:gd name="connsiteX0" fmla="*/ 5273 w 10408"/>
                  <a:gd name="connsiteY0" fmla="*/ 9717 h 10000"/>
                  <a:gd name="connsiteX1" fmla="*/ 3755 w 10408"/>
                  <a:gd name="connsiteY1" fmla="*/ 4852 h 10000"/>
                  <a:gd name="connsiteX2" fmla="*/ 3369 w 10408"/>
                  <a:gd name="connsiteY2" fmla="*/ 1923 h 10000"/>
                  <a:gd name="connsiteX0" fmla="*/ 1052 w 10408"/>
                  <a:gd name="connsiteY0" fmla="*/ 130 h 10000"/>
                  <a:gd name="connsiteX1" fmla="*/ 3141 w 10408"/>
                  <a:gd name="connsiteY1" fmla="*/ 1923 h 10000"/>
                  <a:gd name="connsiteX2" fmla="*/ 9929 w 10408"/>
                  <a:gd name="connsiteY2" fmla="*/ 9373 h 10000"/>
                  <a:gd name="connsiteX3" fmla="*/ 6224 w 10408"/>
                  <a:gd name="connsiteY3" fmla="*/ 9583 h 10000"/>
                  <a:gd name="connsiteX4" fmla="*/ 1113 w 10408"/>
                  <a:gd name="connsiteY4" fmla="*/ 8777 h 10000"/>
                  <a:gd name="connsiteX5" fmla="*/ 19 w 10408"/>
                  <a:gd name="connsiteY5" fmla="*/ 4952 h 10000"/>
                  <a:gd name="connsiteX6" fmla="*/ 1052 w 10408"/>
                  <a:gd name="connsiteY6" fmla="*/ 130 h 10000"/>
                  <a:gd name="connsiteX0" fmla="*/ 1079 w 10626"/>
                  <a:gd name="connsiteY0" fmla="*/ 0 h 11272"/>
                  <a:gd name="connsiteX1" fmla="*/ 3369 w 10626"/>
                  <a:gd name="connsiteY1" fmla="*/ 2066 h 11272"/>
                  <a:gd name="connsiteX2" fmla="*/ 10575 w 10626"/>
                  <a:gd name="connsiteY2" fmla="*/ 11193 h 11272"/>
                  <a:gd name="connsiteX3" fmla="*/ 4420 w 10626"/>
                  <a:gd name="connsiteY3" fmla="*/ 9824 h 11272"/>
                  <a:gd name="connsiteX4" fmla="*/ 454 w 10626"/>
                  <a:gd name="connsiteY4" fmla="*/ 8684 h 11272"/>
                  <a:gd name="connsiteX5" fmla="*/ 42 w 10626"/>
                  <a:gd name="connsiteY5" fmla="*/ 4859 h 11272"/>
                  <a:gd name="connsiteX6" fmla="*/ 1079 w 10626"/>
                  <a:gd name="connsiteY6" fmla="*/ 0 h 11272"/>
                  <a:gd name="connsiteX0" fmla="*/ 5273 w 10626"/>
                  <a:gd name="connsiteY0" fmla="*/ 9717 h 11272"/>
                  <a:gd name="connsiteX1" fmla="*/ 3755 w 10626"/>
                  <a:gd name="connsiteY1" fmla="*/ 4852 h 11272"/>
                  <a:gd name="connsiteX2" fmla="*/ 3369 w 10626"/>
                  <a:gd name="connsiteY2" fmla="*/ 1923 h 11272"/>
                  <a:gd name="connsiteX0" fmla="*/ 1052 w 10626"/>
                  <a:gd name="connsiteY0" fmla="*/ 130 h 11272"/>
                  <a:gd name="connsiteX1" fmla="*/ 3141 w 10626"/>
                  <a:gd name="connsiteY1" fmla="*/ 1923 h 11272"/>
                  <a:gd name="connsiteX2" fmla="*/ 9929 w 10626"/>
                  <a:gd name="connsiteY2" fmla="*/ 9373 h 11272"/>
                  <a:gd name="connsiteX3" fmla="*/ 6224 w 10626"/>
                  <a:gd name="connsiteY3" fmla="*/ 9583 h 11272"/>
                  <a:gd name="connsiteX4" fmla="*/ 1113 w 10626"/>
                  <a:gd name="connsiteY4" fmla="*/ 8777 h 11272"/>
                  <a:gd name="connsiteX5" fmla="*/ 19 w 10626"/>
                  <a:gd name="connsiteY5" fmla="*/ 4952 h 11272"/>
                  <a:gd name="connsiteX6" fmla="*/ 1052 w 10626"/>
                  <a:gd name="connsiteY6" fmla="*/ 130 h 11272"/>
                  <a:gd name="connsiteX0" fmla="*/ 1079 w 10669"/>
                  <a:gd name="connsiteY0" fmla="*/ 0 h 11280"/>
                  <a:gd name="connsiteX1" fmla="*/ 3369 w 10669"/>
                  <a:gd name="connsiteY1" fmla="*/ 2066 h 11280"/>
                  <a:gd name="connsiteX2" fmla="*/ 10575 w 10669"/>
                  <a:gd name="connsiteY2" fmla="*/ 11193 h 11280"/>
                  <a:gd name="connsiteX3" fmla="*/ 4420 w 10669"/>
                  <a:gd name="connsiteY3" fmla="*/ 9824 h 11280"/>
                  <a:gd name="connsiteX4" fmla="*/ 454 w 10669"/>
                  <a:gd name="connsiteY4" fmla="*/ 8684 h 11280"/>
                  <a:gd name="connsiteX5" fmla="*/ 42 w 10669"/>
                  <a:gd name="connsiteY5" fmla="*/ 4859 h 11280"/>
                  <a:gd name="connsiteX6" fmla="*/ 1079 w 10669"/>
                  <a:gd name="connsiteY6" fmla="*/ 0 h 11280"/>
                  <a:gd name="connsiteX0" fmla="*/ 5273 w 10669"/>
                  <a:gd name="connsiteY0" fmla="*/ 9717 h 11280"/>
                  <a:gd name="connsiteX1" fmla="*/ 3755 w 10669"/>
                  <a:gd name="connsiteY1" fmla="*/ 4852 h 11280"/>
                  <a:gd name="connsiteX2" fmla="*/ 3369 w 10669"/>
                  <a:gd name="connsiteY2" fmla="*/ 1923 h 11280"/>
                  <a:gd name="connsiteX0" fmla="*/ 1052 w 10669"/>
                  <a:gd name="connsiteY0" fmla="*/ 130 h 11280"/>
                  <a:gd name="connsiteX1" fmla="*/ 3141 w 10669"/>
                  <a:gd name="connsiteY1" fmla="*/ 1923 h 11280"/>
                  <a:gd name="connsiteX2" fmla="*/ 9929 w 10669"/>
                  <a:gd name="connsiteY2" fmla="*/ 9373 h 11280"/>
                  <a:gd name="connsiteX3" fmla="*/ 6224 w 10669"/>
                  <a:gd name="connsiteY3" fmla="*/ 9583 h 11280"/>
                  <a:gd name="connsiteX4" fmla="*/ 1113 w 10669"/>
                  <a:gd name="connsiteY4" fmla="*/ 8777 h 11280"/>
                  <a:gd name="connsiteX5" fmla="*/ 19 w 10669"/>
                  <a:gd name="connsiteY5" fmla="*/ 4952 h 11280"/>
                  <a:gd name="connsiteX6" fmla="*/ 1052 w 10669"/>
                  <a:gd name="connsiteY6" fmla="*/ 130 h 11280"/>
                  <a:gd name="connsiteX0" fmla="*/ 1079 w 10669"/>
                  <a:gd name="connsiteY0" fmla="*/ 0 h 11280"/>
                  <a:gd name="connsiteX1" fmla="*/ 3369 w 10669"/>
                  <a:gd name="connsiteY1" fmla="*/ 2066 h 11280"/>
                  <a:gd name="connsiteX2" fmla="*/ 10575 w 10669"/>
                  <a:gd name="connsiteY2" fmla="*/ 11193 h 11280"/>
                  <a:gd name="connsiteX3" fmla="*/ 4420 w 10669"/>
                  <a:gd name="connsiteY3" fmla="*/ 9824 h 11280"/>
                  <a:gd name="connsiteX4" fmla="*/ 454 w 10669"/>
                  <a:gd name="connsiteY4" fmla="*/ 8684 h 11280"/>
                  <a:gd name="connsiteX5" fmla="*/ 42 w 10669"/>
                  <a:gd name="connsiteY5" fmla="*/ 4859 h 11280"/>
                  <a:gd name="connsiteX6" fmla="*/ 1079 w 10669"/>
                  <a:gd name="connsiteY6" fmla="*/ 0 h 11280"/>
                  <a:gd name="connsiteX0" fmla="*/ 5273 w 10669"/>
                  <a:gd name="connsiteY0" fmla="*/ 9717 h 11280"/>
                  <a:gd name="connsiteX1" fmla="*/ 3755 w 10669"/>
                  <a:gd name="connsiteY1" fmla="*/ 4852 h 11280"/>
                  <a:gd name="connsiteX2" fmla="*/ 3369 w 10669"/>
                  <a:gd name="connsiteY2" fmla="*/ 1923 h 11280"/>
                  <a:gd name="connsiteX0" fmla="*/ 819 w 10669"/>
                  <a:gd name="connsiteY0" fmla="*/ 193 h 11280"/>
                  <a:gd name="connsiteX1" fmla="*/ 3141 w 10669"/>
                  <a:gd name="connsiteY1" fmla="*/ 1923 h 11280"/>
                  <a:gd name="connsiteX2" fmla="*/ 9929 w 10669"/>
                  <a:gd name="connsiteY2" fmla="*/ 9373 h 11280"/>
                  <a:gd name="connsiteX3" fmla="*/ 6224 w 10669"/>
                  <a:gd name="connsiteY3" fmla="*/ 9583 h 11280"/>
                  <a:gd name="connsiteX4" fmla="*/ 1113 w 10669"/>
                  <a:gd name="connsiteY4" fmla="*/ 8777 h 11280"/>
                  <a:gd name="connsiteX5" fmla="*/ 19 w 10669"/>
                  <a:gd name="connsiteY5" fmla="*/ 4952 h 11280"/>
                  <a:gd name="connsiteX6" fmla="*/ 819 w 10669"/>
                  <a:gd name="connsiteY6" fmla="*/ 193 h 11280"/>
                  <a:gd name="connsiteX0" fmla="*/ 1102 w 10692"/>
                  <a:gd name="connsiteY0" fmla="*/ 0 h 11280"/>
                  <a:gd name="connsiteX1" fmla="*/ 3392 w 10692"/>
                  <a:gd name="connsiteY1" fmla="*/ 2066 h 11280"/>
                  <a:gd name="connsiteX2" fmla="*/ 10598 w 10692"/>
                  <a:gd name="connsiteY2" fmla="*/ 11193 h 11280"/>
                  <a:gd name="connsiteX3" fmla="*/ 4443 w 10692"/>
                  <a:gd name="connsiteY3" fmla="*/ 9824 h 11280"/>
                  <a:gd name="connsiteX4" fmla="*/ 477 w 10692"/>
                  <a:gd name="connsiteY4" fmla="*/ 8684 h 11280"/>
                  <a:gd name="connsiteX5" fmla="*/ 65 w 10692"/>
                  <a:gd name="connsiteY5" fmla="*/ 4859 h 11280"/>
                  <a:gd name="connsiteX6" fmla="*/ 1102 w 10692"/>
                  <a:gd name="connsiteY6" fmla="*/ 0 h 11280"/>
                  <a:gd name="connsiteX0" fmla="*/ 5296 w 10692"/>
                  <a:gd name="connsiteY0" fmla="*/ 9717 h 11280"/>
                  <a:gd name="connsiteX1" fmla="*/ 3778 w 10692"/>
                  <a:gd name="connsiteY1" fmla="*/ 4852 h 11280"/>
                  <a:gd name="connsiteX2" fmla="*/ 3392 w 10692"/>
                  <a:gd name="connsiteY2" fmla="*/ 1923 h 11280"/>
                  <a:gd name="connsiteX0" fmla="*/ 719 w 10692"/>
                  <a:gd name="connsiteY0" fmla="*/ 214 h 11280"/>
                  <a:gd name="connsiteX1" fmla="*/ 3164 w 10692"/>
                  <a:gd name="connsiteY1" fmla="*/ 1923 h 11280"/>
                  <a:gd name="connsiteX2" fmla="*/ 9952 w 10692"/>
                  <a:gd name="connsiteY2" fmla="*/ 9373 h 11280"/>
                  <a:gd name="connsiteX3" fmla="*/ 6247 w 10692"/>
                  <a:gd name="connsiteY3" fmla="*/ 9583 h 11280"/>
                  <a:gd name="connsiteX4" fmla="*/ 1136 w 10692"/>
                  <a:gd name="connsiteY4" fmla="*/ 8777 h 11280"/>
                  <a:gd name="connsiteX5" fmla="*/ 42 w 10692"/>
                  <a:gd name="connsiteY5" fmla="*/ 4952 h 11280"/>
                  <a:gd name="connsiteX6" fmla="*/ 719 w 10692"/>
                  <a:gd name="connsiteY6" fmla="*/ 214 h 11280"/>
                  <a:gd name="connsiteX0" fmla="*/ 889 w 10692"/>
                  <a:gd name="connsiteY0" fmla="*/ 0 h 11272"/>
                  <a:gd name="connsiteX1" fmla="*/ 3392 w 10692"/>
                  <a:gd name="connsiteY1" fmla="*/ 2058 h 11272"/>
                  <a:gd name="connsiteX2" fmla="*/ 10598 w 10692"/>
                  <a:gd name="connsiteY2" fmla="*/ 11185 h 11272"/>
                  <a:gd name="connsiteX3" fmla="*/ 4443 w 10692"/>
                  <a:gd name="connsiteY3" fmla="*/ 9816 h 11272"/>
                  <a:gd name="connsiteX4" fmla="*/ 477 w 10692"/>
                  <a:gd name="connsiteY4" fmla="*/ 8676 h 11272"/>
                  <a:gd name="connsiteX5" fmla="*/ 65 w 10692"/>
                  <a:gd name="connsiteY5" fmla="*/ 4851 h 11272"/>
                  <a:gd name="connsiteX6" fmla="*/ 889 w 10692"/>
                  <a:gd name="connsiteY6" fmla="*/ 0 h 11272"/>
                  <a:gd name="connsiteX0" fmla="*/ 5296 w 10692"/>
                  <a:gd name="connsiteY0" fmla="*/ 9709 h 11272"/>
                  <a:gd name="connsiteX1" fmla="*/ 3778 w 10692"/>
                  <a:gd name="connsiteY1" fmla="*/ 4844 h 11272"/>
                  <a:gd name="connsiteX2" fmla="*/ 3392 w 10692"/>
                  <a:gd name="connsiteY2" fmla="*/ 1915 h 11272"/>
                  <a:gd name="connsiteX0" fmla="*/ 719 w 10692"/>
                  <a:gd name="connsiteY0" fmla="*/ 206 h 11272"/>
                  <a:gd name="connsiteX1" fmla="*/ 3164 w 10692"/>
                  <a:gd name="connsiteY1" fmla="*/ 1915 h 11272"/>
                  <a:gd name="connsiteX2" fmla="*/ 9952 w 10692"/>
                  <a:gd name="connsiteY2" fmla="*/ 9365 h 11272"/>
                  <a:gd name="connsiteX3" fmla="*/ 6247 w 10692"/>
                  <a:gd name="connsiteY3" fmla="*/ 9575 h 11272"/>
                  <a:gd name="connsiteX4" fmla="*/ 1136 w 10692"/>
                  <a:gd name="connsiteY4" fmla="*/ 8769 h 11272"/>
                  <a:gd name="connsiteX5" fmla="*/ 42 w 10692"/>
                  <a:gd name="connsiteY5" fmla="*/ 4944 h 11272"/>
                  <a:gd name="connsiteX6" fmla="*/ 719 w 10692"/>
                  <a:gd name="connsiteY6" fmla="*/ 206 h 11272"/>
                  <a:gd name="connsiteX0" fmla="*/ 970 w 10773"/>
                  <a:gd name="connsiteY0" fmla="*/ 0 h 11272"/>
                  <a:gd name="connsiteX1" fmla="*/ 3473 w 10773"/>
                  <a:gd name="connsiteY1" fmla="*/ 2058 h 11272"/>
                  <a:gd name="connsiteX2" fmla="*/ 10679 w 10773"/>
                  <a:gd name="connsiteY2" fmla="*/ 11185 h 11272"/>
                  <a:gd name="connsiteX3" fmla="*/ 4524 w 10773"/>
                  <a:gd name="connsiteY3" fmla="*/ 9816 h 11272"/>
                  <a:gd name="connsiteX4" fmla="*/ 558 w 10773"/>
                  <a:gd name="connsiteY4" fmla="*/ 8676 h 11272"/>
                  <a:gd name="connsiteX5" fmla="*/ 146 w 10773"/>
                  <a:gd name="connsiteY5" fmla="*/ 4851 h 11272"/>
                  <a:gd name="connsiteX6" fmla="*/ 970 w 10773"/>
                  <a:gd name="connsiteY6" fmla="*/ 0 h 11272"/>
                  <a:gd name="connsiteX0" fmla="*/ 5377 w 10773"/>
                  <a:gd name="connsiteY0" fmla="*/ 9709 h 11272"/>
                  <a:gd name="connsiteX1" fmla="*/ 3859 w 10773"/>
                  <a:gd name="connsiteY1" fmla="*/ 4844 h 11272"/>
                  <a:gd name="connsiteX2" fmla="*/ 3473 w 10773"/>
                  <a:gd name="connsiteY2" fmla="*/ 1915 h 11272"/>
                  <a:gd name="connsiteX0" fmla="*/ 800 w 10773"/>
                  <a:gd name="connsiteY0" fmla="*/ 206 h 11272"/>
                  <a:gd name="connsiteX1" fmla="*/ 3245 w 10773"/>
                  <a:gd name="connsiteY1" fmla="*/ 1915 h 11272"/>
                  <a:gd name="connsiteX2" fmla="*/ 10033 w 10773"/>
                  <a:gd name="connsiteY2" fmla="*/ 9365 h 11272"/>
                  <a:gd name="connsiteX3" fmla="*/ 6328 w 10773"/>
                  <a:gd name="connsiteY3" fmla="*/ 9575 h 11272"/>
                  <a:gd name="connsiteX4" fmla="*/ 1217 w 10773"/>
                  <a:gd name="connsiteY4" fmla="*/ 8769 h 11272"/>
                  <a:gd name="connsiteX5" fmla="*/ 26 w 10773"/>
                  <a:gd name="connsiteY5" fmla="*/ 5007 h 11272"/>
                  <a:gd name="connsiteX6" fmla="*/ 800 w 10773"/>
                  <a:gd name="connsiteY6" fmla="*/ 206 h 11272"/>
                  <a:gd name="connsiteX0" fmla="*/ 990 w 10793"/>
                  <a:gd name="connsiteY0" fmla="*/ 0 h 11272"/>
                  <a:gd name="connsiteX1" fmla="*/ 3493 w 10793"/>
                  <a:gd name="connsiteY1" fmla="*/ 2058 h 11272"/>
                  <a:gd name="connsiteX2" fmla="*/ 10699 w 10793"/>
                  <a:gd name="connsiteY2" fmla="*/ 11185 h 11272"/>
                  <a:gd name="connsiteX3" fmla="*/ 4544 w 10793"/>
                  <a:gd name="connsiteY3" fmla="*/ 9816 h 11272"/>
                  <a:gd name="connsiteX4" fmla="*/ 578 w 10793"/>
                  <a:gd name="connsiteY4" fmla="*/ 8676 h 11272"/>
                  <a:gd name="connsiteX5" fmla="*/ 13 w 10793"/>
                  <a:gd name="connsiteY5" fmla="*/ 4868 h 11272"/>
                  <a:gd name="connsiteX6" fmla="*/ 990 w 10793"/>
                  <a:gd name="connsiteY6" fmla="*/ 0 h 11272"/>
                  <a:gd name="connsiteX0" fmla="*/ 5397 w 10793"/>
                  <a:gd name="connsiteY0" fmla="*/ 9709 h 11272"/>
                  <a:gd name="connsiteX1" fmla="*/ 3879 w 10793"/>
                  <a:gd name="connsiteY1" fmla="*/ 4844 h 11272"/>
                  <a:gd name="connsiteX2" fmla="*/ 3493 w 10793"/>
                  <a:gd name="connsiteY2" fmla="*/ 1915 h 11272"/>
                  <a:gd name="connsiteX0" fmla="*/ 820 w 10793"/>
                  <a:gd name="connsiteY0" fmla="*/ 206 h 11272"/>
                  <a:gd name="connsiteX1" fmla="*/ 3265 w 10793"/>
                  <a:gd name="connsiteY1" fmla="*/ 1915 h 11272"/>
                  <a:gd name="connsiteX2" fmla="*/ 10053 w 10793"/>
                  <a:gd name="connsiteY2" fmla="*/ 9365 h 11272"/>
                  <a:gd name="connsiteX3" fmla="*/ 6348 w 10793"/>
                  <a:gd name="connsiteY3" fmla="*/ 9575 h 11272"/>
                  <a:gd name="connsiteX4" fmla="*/ 1237 w 10793"/>
                  <a:gd name="connsiteY4" fmla="*/ 8769 h 11272"/>
                  <a:gd name="connsiteX5" fmla="*/ 46 w 10793"/>
                  <a:gd name="connsiteY5" fmla="*/ 5007 h 11272"/>
                  <a:gd name="connsiteX6" fmla="*/ 820 w 10793"/>
                  <a:gd name="connsiteY6" fmla="*/ 206 h 11272"/>
                  <a:gd name="connsiteX0" fmla="*/ 995 w 10798"/>
                  <a:gd name="connsiteY0" fmla="*/ 0 h 11272"/>
                  <a:gd name="connsiteX1" fmla="*/ 3498 w 10798"/>
                  <a:gd name="connsiteY1" fmla="*/ 2058 h 11272"/>
                  <a:gd name="connsiteX2" fmla="*/ 10704 w 10798"/>
                  <a:gd name="connsiteY2" fmla="*/ 11185 h 11272"/>
                  <a:gd name="connsiteX3" fmla="*/ 4549 w 10798"/>
                  <a:gd name="connsiteY3" fmla="*/ 9816 h 11272"/>
                  <a:gd name="connsiteX4" fmla="*/ 543 w 10798"/>
                  <a:gd name="connsiteY4" fmla="*/ 8785 h 11272"/>
                  <a:gd name="connsiteX5" fmla="*/ 18 w 10798"/>
                  <a:gd name="connsiteY5" fmla="*/ 4868 h 11272"/>
                  <a:gd name="connsiteX6" fmla="*/ 995 w 10798"/>
                  <a:gd name="connsiteY6" fmla="*/ 0 h 11272"/>
                  <a:gd name="connsiteX0" fmla="*/ 5402 w 10798"/>
                  <a:gd name="connsiteY0" fmla="*/ 9709 h 11272"/>
                  <a:gd name="connsiteX1" fmla="*/ 3884 w 10798"/>
                  <a:gd name="connsiteY1" fmla="*/ 4844 h 11272"/>
                  <a:gd name="connsiteX2" fmla="*/ 3498 w 10798"/>
                  <a:gd name="connsiteY2" fmla="*/ 1915 h 11272"/>
                  <a:gd name="connsiteX0" fmla="*/ 825 w 10798"/>
                  <a:gd name="connsiteY0" fmla="*/ 206 h 11272"/>
                  <a:gd name="connsiteX1" fmla="*/ 3270 w 10798"/>
                  <a:gd name="connsiteY1" fmla="*/ 1915 h 11272"/>
                  <a:gd name="connsiteX2" fmla="*/ 10058 w 10798"/>
                  <a:gd name="connsiteY2" fmla="*/ 9365 h 11272"/>
                  <a:gd name="connsiteX3" fmla="*/ 6353 w 10798"/>
                  <a:gd name="connsiteY3" fmla="*/ 9575 h 11272"/>
                  <a:gd name="connsiteX4" fmla="*/ 1242 w 10798"/>
                  <a:gd name="connsiteY4" fmla="*/ 8769 h 11272"/>
                  <a:gd name="connsiteX5" fmla="*/ 51 w 10798"/>
                  <a:gd name="connsiteY5" fmla="*/ 5007 h 11272"/>
                  <a:gd name="connsiteX6" fmla="*/ 825 w 10798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8785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1002 w 10805"/>
                  <a:gd name="connsiteY0" fmla="*/ 0 h 11272"/>
                  <a:gd name="connsiteX1" fmla="*/ 3505 w 10805"/>
                  <a:gd name="connsiteY1" fmla="*/ 2058 h 11272"/>
                  <a:gd name="connsiteX2" fmla="*/ 10711 w 10805"/>
                  <a:gd name="connsiteY2" fmla="*/ 11185 h 11272"/>
                  <a:gd name="connsiteX3" fmla="*/ 4556 w 10805"/>
                  <a:gd name="connsiteY3" fmla="*/ 9816 h 11272"/>
                  <a:gd name="connsiteX4" fmla="*/ 360 w 10805"/>
                  <a:gd name="connsiteY4" fmla="*/ 8873 h 11272"/>
                  <a:gd name="connsiteX5" fmla="*/ 25 w 10805"/>
                  <a:gd name="connsiteY5" fmla="*/ 4868 h 11272"/>
                  <a:gd name="connsiteX6" fmla="*/ 1002 w 10805"/>
                  <a:gd name="connsiteY6" fmla="*/ 0 h 11272"/>
                  <a:gd name="connsiteX0" fmla="*/ 5409 w 10805"/>
                  <a:gd name="connsiteY0" fmla="*/ 9709 h 11272"/>
                  <a:gd name="connsiteX1" fmla="*/ 3891 w 10805"/>
                  <a:gd name="connsiteY1" fmla="*/ 4844 h 11272"/>
                  <a:gd name="connsiteX2" fmla="*/ 3505 w 10805"/>
                  <a:gd name="connsiteY2" fmla="*/ 1915 h 11272"/>
                  <a:gd name="connsiteX0" fmla="*/ 832 w 10805"/>
                  <a:gd name="connsiteY0" fmla="*/ 206 h 11272"/>
                  <a:gd name="connsiteX1" fmla="*/ 3277 w 10805"/>
                  <a:gd name="connsiteY1" fmla="*/ 1915 h 11272"/>
                  <a:gd name="connsiteX2" fmla="*/ 10065 w 10805"/>
                  <a:gd name="connsiteY2" fmla="*/ 9365 h 11272"/>
                  <a:gd name="connsiteX3" fmla="*/ 6360 w 10805"/>
                  <a:gd name="connsiteY3" fmla="*/ 9575 h 11272"/>
                  <a:gd name="connsiteX4" fmla="*/ 1249 w 10805"/>
                  <a:gd name="connsiteY4" fmla="*/ 8769 h 11272"/>
                  <a:gd name="connsiteX5" fmla="*/ 58 w 10805"/>
                  <a:gd name="connsiteY5" fmla="*/ 5007 h 11272"/>
                  <a:gd name="connsiteX6" fmla="*/ 832 w 10805"/>
                  <a:gd name="connsiteY6" fmla="*/ 206 h 11272"/>
                  <a:gd name="connsiteX0" fmla="*/ 1002 w 10805"/>
                  <a:gd name="connsiteY0" fmla="*/ 0 h 11272"/>
                  <a:gd name="connsiteX1" fmla="*/ 3505 w 10805"/>
                  <a:gd name="connsiteY1" fmla="*/ 2058 h 11272"/>
                  <a:gd name="connsiteX2" fmla="*/ 10711 w 10805"/>
                  <a:gd name="connsiteY2" fmla="*/ 11185 h 11272"/>
                  <a:gd name="connsiteX3" fmla="*/ 4556 w 10805"/>
                  <a:gd name="connsiteY3" fmla="*/ 9816 h 11272"/>
                  <a:gd name="connsiteX4" fmla="*/ 360 w 10805"/>
                  <a:gd name="connsiteY4" fmla="*/ 8873 h 11272"/>
                  <a:gd name="connsiteX5" fmla="*/ 25 w 10805"/>
                  <a:gd name="connsiteY5" fmla="*/ 4868 h 11272"/>
                  <a:gd name="connsiteX6" fmla="*/ 1002 w 10805"/>
                  <a:gd name="connsiteY6" fmla="*/ 0 h 11272"/>
                  <a:gd name="connsiteX0" fmla="*/ 5409 w 10805"/>
                  <a:gd name="connsiteY0" fmla="*/ 9709 h 11272"/>
                  <a:gd name="connsiteX1" fmla="*/ 3891 w 10805"/>
                  <a:gd name="connsiteY1" fmla="*/ 4844 h 11272"/>
                  <a:gd name="connsiteX2" fmla="*/ 3505 w 10805"/>
                  <a:gd name="connsiteY2" fmla="*/ 1915 h 11272"/>
                  <a:gd name="connsiteX0" fmla="*/ 832 w 10805"/>
                  <a:gd name="connsiteY0" fmla="*/ 206 h 11272"/>
                  <a:gd name="connsiteX1" fmla="*/ 3277 w 10805"/>
                  <a:gd name="connsiteY1" fmla="*/ 1915 h 11272"/>
                  <a:gd name="connsiteX2" fmla="*/ 10065 w 10805"/>
                  <a:gd name="connsiteY2" fmla="*/ 9365 h 11272"/>
                  <a:gd name="connsiteX3" fmla="*/ 6360 w 10805"/>
                  <a:gd name="connsiteY3" fmla="*/ 9575 h 11272"/>
                  <a:gd name="connsiteX4" fmla="*/ 1249 w 10805"/>
                  <a:gd name="connsiteY4" fmla="*/ 8769 h 11272"/>
                  <a:gd name="connsiteX5" fmla="*/ 58 w 10805"/>
                  <a:gd name="connsiteY5" fmla="*/ 5007 h 11272"/>
                  <a:gd name="connsiteX6" fmla="*/ 832 w 10805"/>
                  <a:gd name="connsiteY6" fmla="*/ 206 h 11272"/>
                  <a:gd name="connsiteX0" fmla="*/ 1002 w 10805"/>
                  <a:gd name="connsiteY0" fmla="*/ 0 h 11272"/>
                  <a:gd name="connsiteX1" fmla="*/ 3505 w 10805"/>
                  <a:gd name="connsiteY1" fmla="*/ 2058 h 11272"/>
                  <a:gd name="connsiteX2" fmla="*/ 10711 w 10805"/>
                  <a:gd name="connsiteY2" fmla="*/ 11185 h 11272"/>
                  <a:gd name="connsiteX3" fmla="*/ 4556 w 10805"/>
                  <a:gd name="connsiteY3" fmla="*/ 9816 h 11272"/>
                  <a:gd name="connsiteX4" fmla="*/ 360 w 10805"/>
                  <a:gd name="connsiteY4" fmla="*/ 8873 h 11272"/>
                  <a:gd name="connsiteX5" fmla="*/ 25 w 10805"/>
                  <a:gd name="connsiteY5" fmla="*/ 4868 h 11272"/>
                  <a:gd name="connsiteX6" fmla="*/ 1002 w 10805"/>
                  <a:gd name="connsiteY6" fmla="*/ 0 h 11272"/>
                  <a:gd name="connsiteX0" fmla="*/ 5409 w 10805"/>
                  <a:gd name="connsiteY0" fmla="*/ 9709 h 11272"/>
                  <a:gd name="connsiteX1" fmla="*/ 3891 w 10805"/>
                  <a:gd name="connsiteY1" fmla="*/ 4844 h 11272"/>
                  <a:gd name="connsiteX2" fmla="*/ 3505 w 10805"/>
                  <a:gd name="connsiteY2" fmla="*/ 1915 h 11272"/>
                  <a:gd name="connsiteX0" fmla="*/ 832 w 10805"/>
                  <a:gd name="connsiteY0" fmla="*/ 206 h 11272"/>
                  <a:gd name="connsiteX1" fmla="*/ 3277 w 10805"/>
                  <a:gd name="connsiteY1" fmla="*/ 1915 h 11272"/>
                  <a:gd name="connsiteX2" fmla="*/ 10065 w 10805"/>
                  <a:gd name="connsiteY2" fmla="*/ 9365 h 11272"/>
                  <a:gd name="connsiteX3" fmla="*/ 6360 w 10805"/>
                  <a:gd name="connsiteY3" fmla="*/ 9575 h 11272"/>
                  <a:gd name="connsiteX4" fmla="*/ 1249 w 10805"/>
                  <a:gd name="connsiteY4" fmla="*/ 8769 h 11272"/>
                  <a:gd name="connsiteX5" fmla="*/ 58 w 10805"/>
                  <a:gd name="connsiteY5" fmla="*/ 5007 h 11272"/>
                  <a:gd name="connsiteX6" fmla="*/ 832 w 10805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9129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9129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9129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987 w 10258"/>
                  <a:gd name="connsiteY0" fmla="*/ 0 h 10685"/>
                  <a:gd name="connsiteX1" fmla="*/ 3490 w 10258"/>
                  <a:gd name="connsiteY1" fmla="*/ 2058 h 10685"/>
                  <a:gd name="connsiteX2" fmla="*/ 10157 w 10258"/>
                  <a:gd name="connsiteY2" fmla="*/ 10593 h 10685"/>
                  <a:gd name="connsiteX3" fmla="*/ 4541 w 10258"/>
                  <a:gd name="connsiteY3" fmla="*/ 9816 h 10685"/>
                  <a:gd name="connsiteX4" fmla="*/ 535 w 10258"/>
                  <a:gd name="connsiteY4" fmla="*/ 9129 h 10685"/>
                  <a:gd name="connsiteX5" fmla="*/ 10 w 10258"/>
                  <a:gd name="connsiteY5" fmla="*/ 4868 h 10685"/>
                  <a:gd name="connsiteX6" fmla="*/ 987 w 10258"/>
                  <a:gd name="connsiteY6" fmla="*/ 0 h 10685"/>
                  <a:gd name="connsiteX0" fmla="*/ 5394 w 10258"/>
                  <a:gd name="connsiteY0" fmla="*/ 9709 h 10685"/>
                  <a:gd name="connsiteX1" fmla="*/ 3876 w 10258"/>
                  <a:gd name="connsiteY1" fmla="*/ 4844 h 10685"/>
                  <a:gd name="connsiteX2" fmla="*/ 3490 w 10258"/>
                  <a:gd name="connsiteY2" fmla="*/ 1915 h 10685"/>
                  <a:gd name="connsiteX0" fmla="*/ 817 w 10258"/>
                  <a:gd name="connsiteY0" fmla="*/ 206 h 10685"/>
                  <a:gd name="connsiteX1" fmla="*/ 3262 w 10258"/>
                  <a:gd name="connsiteY1" fmla="*/ 1915 h 10685"/>
                  <a:gd name="connsiteX2" fmla="*/ 10050 w 10258"/>
                  <a:gd name="connsiteY2" fmla="*/ 9365 h 10685"/>
                  <a:gd name="connsiteX3" fmla="*/ 6345 w 10258"/>
                  <a:gd name="connsiteY3" fmla="*/ 9575 h 10685"/>
                  <a:gd name="connsiteX4" fmla="*/ 1234 w 10258"/>
                  <a:gd name="connsiteY4" fmla="*/ 8769 h 10685"/>
                  <a:gd name="connsiteX5" fmla="*/ 43 w 10258"/>
                  <a:gd name="connsiteY5" fmla="*/ 5007 h 10685"/>
                  <a:gd name="connsiteX6" fmla="*/ 817 w 10258"/>
                  <a:gd name="connsiteY6" fmla="*/ 206 h 10685"/>
                  <a:gd name="connsiteX0" fmla="*/ 987 w 11088"/>
                  <a:gd name="connsiteY0" fmla="*/ 0 h 11349"/>
                  <a:gd name="connsiteX1" fmla="*/ 3490 w 11088"/>
                  <a:gd name="connsiteY1" fmla="*/ 2058 h 11349"/>
                  <a:gd name="connsiteX2" fmla="*/ 10157 w 11088"/>
                  <a:gd name="connsiteY2" fmla="*/ 10593 h 11349"/>
                  <a:gd name="connsiteX3" fmla="*/ 10439 w 11088"/>
                  <a:gd name="connsiteY3" fmla="*/ 10840 h 11349"/>
                  <a:gd name="connsiteX4" fmla="*/ 4541 w 11088"/>
                  <a:gd name="connsiteY4" fmla="*/ 9816 h 11349"/>
                  <a:gd name="connsiteX5" fmla="*/ 535 w 11088"/>
                  <a:gd name="connsiteY5" fmla="*/ 9129 h 11349"/>
                  <a:gd name="connsiteX6" fmla="*/ 10 w 11088"/>
                  <a:gd name="connsiteY6" fmla="*/ 4868 h 11349"/>
                  <a:gd name="connsiteX7" fmla="*/ 987 w 11088"/>
                  <a:gd name="connsiteY7" fmla="*/ 0 h 11349"/>
                  <a:gd name="connsiteX0" fmla="*/ 5394 w 11088"/>
                  <a:gd name="connsiteY0" fmla="*/ 9709 h 11349"/>
                  <a:gd name="connsiteX1" fmla="*/ 3876 w 11088"/>
                  <a:gd name="connsiteY1" fmla="*/ 4844 h 11349"/>
                  <a:gd name="connsiteX2" fmla="*/ 3490 w 11088"/>
                  <a:gd name="connsiteY2" fmla="*/ 1915 h 11349"/>
                  <a:gd name="connsiteX0" fmla="*/ 817 w 11088"/>
                  <a:gd name="connsiteY0" fmla="*/ 206 h 11349"/>
                  <a:gd name="connsiteX1" fmla="*/ 3262 w 11088"/>
                  <a:gd name="connsiteY1" fmla="*/ 1915 h 11349"/>
                  <a:gd name="connsiteX2" fmla="*/ 10050 w 11088"/>
                  <a:gd name="connsiteY2" fmla="*/ 9365 h 11349"/>
                  <a:gd name="connsiteX3" fmla="*/ 6345 w 11088"/>
                  <a:gd name="connsiteY3" fmla="*/ 9575 h 11349"/>
                  <a:gd name="connsiteX4" fmla="*/ 1234 w 11088"/>
                  <a:gd name="connsiteY4" fmla="*/ 8769 h 11349"/>
                  <a:gd name="connsiteX5" fmla="*/ 43 w 11088"/>
                  <a:gd name="connsiteY5" fmla="*/ 5007 h 11349"/>
                  <a:gd name="connsiteX6" fmla="*/ 817 w 11088"/>
                  <a:gd name="connsiteY6" fmla="*/ 206 h 11349"/>
                  <a:gd name="connsiteX0" fmla="*/ 987 w 10779"/>
                  <a:gd name="connsiteY0" fmla="*/ 0 h 11321"/>
                  <a:gd name="connsiteX1" fmla="*/ 3490 w 10779"/>
                  <a:gd name="connsiteY1" fmla="*/ 2058 h 11321"/>
                  <a:gd name="connsiteX2" fmla="*/ 10157 w 10779"/>
                  <a:gd name="connsiteY2" fmla="*/ 10593 h 11321"/>
                  <a:gd name="connsiteX3" fmla="*/ 10439 w 10779"/>
                  <a:gd name="connsiteY3" fmla="*/ 10840 h 11321"/>
                  <a:gd name="connsiteX4" fmla="*/ 4541 w 10779"/>
                  <a:gd name="connsiteY4" fmla="*/ 9816 h 11321"/>
                  <a:gd name="connsiteX5" fmla="*/ 535 w 10779"/>
                  <a:gd name="connsiteY5" fmla="*/ 9129 h 11321"/>
                  <a:gd name="connsiteX6" fmla="*/ 10 w 10779"/>
                  <a:gd name="connsiteY6" fmla="*/ 4868 h 11321"/>
                  <a:gd name="connsiteX7" fmla="*/ 987 w 10779"/>
                  <a:gd name="connsiteY7" fmla="*/ 0 h 11321"/>
                  <a:gd name="connsiteX0" fmla="*/ 5394 w 10779"/>
                  <a:gd name="connsiteY0" fmla="*/ 9709 h 11321"/>
                  <a:gd name="connsiteX1" fmla="*/ 3876 w 10779"/>
                  <a:gd name="connsiteY1" fmla="*/ 4844 h 11321"/>
                  <a:gd name="connsiteX2" fmla="*/ 3490 w 10779"/>
                  <a:gd name="connsiteY2" fmla="*/ 1915 h 11321"/>
                  <a:gd name="connsiteX0" fmla="*/ 817 w 10779"/>
                  <a:gd name="connsiteY0" fmla="*/ 206 h 11321"/>
                  <a:gd name="connsiteX1" fmla="*/ 3262 w 10779"/>
                  <a:gd name="connsiteY1" fmla="*/ 1915 h 11321"/>
                  <a:gd name="connsiteX2" fmla="*/ 10050 w 10779"/>
                  <a:gd name="connsiteY2" fmla="*/ 9365 h 11321"/>
                  <a:gd name="connsiteX3" fmla="*/ 6345 w 10779"/>
                  <a:gd name="connsiteY3" fmla="*/ 9575 h 11321"/>
                  <a:gd name="connsiteX4" fmla="*/ 1234 w 10779"/>
                  <a:gd name="connsiteY4" fmla="*/ 8769 h 11321"/>
                  <a:gd name="connsiteX5" fmla="*/ 43 w 10779"/>
                  <a:gd name="connsiteY5" fmla="*/ 5007 h 11321"/>
                  <a:gd name="connsiteX6" fmla="*/ 817 w 10779"/>
                  <a:gd name="connsiteY6" fmla="*/ 206 h 11321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63"/>
                  <a:gd name="connsiteY0" fmla="*/ 0 h 11101"/>
                  <a:gd name="connsiteX1" fmla="*/ 3490 w 10763"/>
                  <a:gd name="connsiteY1" fmla="*/ 2058 h 11101"/>
                  <a:gd name="connsiteX2" fmla="*/ 10167 w 10763"/>
                  <a:gd name="connsiteY2" fmla="*/ 10308 h 11101"/>
                  <a:gd name="connsiteX3" fmla="*/ 10439 w 10763"/>
                  <a:gd name="connsiteY3" fmla="*/ 10840 h 11101"/>
                  <a:gd name="connsiteX4" fmla="*/ 4541 w 10763"/>
                  <a:gd name="connsiteY4" fmla="*/ 9816 h 11101"/>
                  <a:gd name="connsiteX5" fmla="*/ 535 w 10763"/>
                  <a:gd name="connsiteY5" fmla="*/ 9129 h 11101"/>
                  <a:gd name="connsiteX6" fmla="*/ 10 w 10763"/>
                  <a:gd name="connsiteY6" fmla="*/ 4868 h 11101"/>
                  <a:gd name="connsiteX7" fmla="*/ 987 w 10763"/>
                  <a:gd name="connsiteY7" fmla="*/ 0 h 11101"/>
                  <a:gd name="connsiteX0" fmla="*/ 5394 w 10763"/>
                  <a:gd name="connsiteY0" fmla="*/ 9709 h 11101"/>
                  <a:gd name="connsiteX1" fmla="*/ 3876 w 10763"/>
                  <a:gd name="connsiteY1" fmla="*/ 4844 h 11101"/>
                  <a:gd name="connsiteX2" fmla="*/ 3490 w 10763"/>
                  <a:gd name="connsiteY2" fmla="*/ 1915 h 11101"/>
                  <a:gd name="connsiteX0" fmla="*/ 817 w 10763"/>
                  <a:gd name="connsiteY0" fmla="*/ 206 h 11101"/>
                  <a:gd name="connsiteX1" fmla="*/ 3262 w 10763"/>
                  <a:gd name="connsiteY1" fmla="*/ 1915 h 11101"/>
                  <a:gd name="connsiteX2" fmla="*/ 10050 w 10763"/>
                  <a:gd name="connsiteY2" fmla="*/ 9365 h 11101"/>
                  <a:gd name="connsiteX3" fmla="*/ 6345 w 10763"/>
                  <a:gd name="connsiteY3" fmla="*/ 9575 h 11101"/>
                  <a:gd name="connsiteX4" fmla="*/ 1234 w 10763"/>
                  <a:gd name="connsiteY4" fmla="*/ 8769 h 11101"/>
                  <a:gd name="connsiteX5" fmla="*/ 43 w 10763"/>
                  <a:gd name="connsiteY5" fmla="*/ 5007 h 11101"/>
                  <a:gd name="connsiteX6" fmla="*/ 817 w 10763"/>
                  <a:gd name="connsiteY6" fmla="*/ 206 h 11101"/>
                  <a:gd name="connsiteX0" fmla="*/ 987 w 10624"/>
                  <a:gd name="connsiteY0" fmla="*/ 0 h 10941"/>
                  <a:gd name="connsiteX1" fmla="*/ 3490 w 10624"/>
                  <a:gd name="connsiteY1" fmla="*/ 2058 h 10941"/>
                  <a:gd name="connsiteX2" fmla="*/ 10167 w 10624"/>
                  <a:gd name="connsiteY2" fmla="*/ 10308 h 10941"/>
                  <a:gd name="connsiteX3" fmla="*/ 10050 w 10624"/>
                  <a:gd name="connsiteY3" fmla="*/ 10441 h 10941"/>
                  <a:gd name="connsiteX4" fmla="*/ 4541 w 10624"/>
                  <a:gd name="connsiteY4" fmla="*/ 9816 h 10941"/>
                  <a:gd name="connsiteX5" fmla="*/ 535 w 10624"/>
                  <a:gd name="connsiteY5" fmla="*/ 9129 h 10941"/>
                  <a:gd name="connsiteX6" fmla="*/ 10 w 10624"/>
                  <a:gd name="connsiteY6" fmla="*/ 4868 h 10941"/>
                  <a:gd name="connsiteX7" fmla="*/ 987 w 10624"/>
                  <a:gd name="connsiteY7" fmla="*/ 0 h 10941"/>
                  <a:gd name="connsiteX0" fmla="*/ 5394 w 10624"/>
                  <a:gd name="connsiteY0" fmla="*/ 9709 h 10941"/>
                  <a:gd name="connsiteX1" fmla="*/ 3876 w 10624"/>
                  <a:gd name="connsiteY1" fmla="*/ 4844 h 10941"/>
                  <a:gd name="connsiteX2" fmla="*/ 3490 w 10624"/>
                  <a:gd name="connsiteY2" fmla="*/ 1915 h 10941"/>
                  <a:gd name="connsiteX0" fmla="*/ 817 w 10624"/>
                  <a:gd name="connsiteY0" fmla="*/ 206 h 10941"/>
                  <a:gd name="connsiteX1" fmla="*/ 3262 w 10624"/>
                  <a:gd name="connsiteY1" fmla="*/ 1915 h 10941"/>
                  <a:gd name="connsiteX2" fmla="*/ 10050 w 10624"/>
                  <a:gd name="connsiteY2" fmla="*/ 9365 h 10941"/>
                  <a:gd name="connsiteX3" fmla="*/ 6345 w 10624"/>
                  <a:gd name="connsiteY3" fmla="*/ 9575 h 10941"/>
                  <a:gd name="connsiteX4" fmla="*/ 1234 w 10624"/>
                  <a:gd name="connsiteY4" fmla="*/ 8769 h 10941"/>
                  <a:gd name="connsiteX5" fmla="*/ 43 w 10624"/>
                  <a:gd name="connsiteY5" fmla="*/ 5007 h 10941"/>
                  <a:gd name="connsiteX6" fmla="*/ 817 w 10624"/>
                  <a:gd name="connsiteY6" fmla="*/ 206 h 10941"/>
                  <a:gd name="connsiteX0" fmla="*/ 987 w 10624"/>
                  <a:gd name="connsiteY0" fmla="*/ 0 h 10941"/>
                  <a:gd name="connsiteX1" fmla="*/ 3490 w 10624"/>
                  <a:gd name="connsiteY1" fmla="*/ 2058 h 10941"/>
                  <a:gd name="connsiteX2" fmla="*/ 10167 w 10624"/>
                  <a:gd name="connsiteY2" fmla="*/ 10308 h 10941"/>
                  <a:gd name="connsiteX3" fmla="*/ 10050 w 10624"/>
                  <a:gd name="connsiteY3" fmla="*/ 10441 h 10941"/>
                  <a:gd name="connsiteX4" fmla="*/ 4541 w 10624"/>
                  <a:gd name="connsiteY4" fmla="*/ 9816 h 10941"/>
                  <a:gd name="connsiteX5" fmla="*/ 535 w 10624"/>
                  <a:gd name="connsiteY5" fmla="*/ 9129 h 10941"/>
                  <a:gd name="connsiteX6" fmla="*/ 10 w 10624"/>
                  <a:gd name="connsiteY6" fmla="*/ 4868 h 10941"/>
                  <a:gd name="connsiteX7" fmla="*/ 987 w 10624"/>
                  <a:gd name="connsiteY7" fmla="*/ 0 h 10941"/>
                  <a:gd name="connsiteX0" fmla="*/ 5394 w 10624"/>
                  <a:gd name="connsiteY0" fmla="*/ 9709 h 10941"/>
                  <a:gd name="connsiteX1" fmla="*/ 3876 w 10624"/>
                  <a:gd name="connsiteY1" fmla="*/ 4844 h 10941"/>
                  <a:gd name="connsiteX2" fmla="*/ 3490 w 10624"/>
                  <a:gd name="connsiteY2" fmla="*/ 1915 h 10941"/>
                  <a:gd name="connsiteX0" fmla="*/ 817 w 10624"/>
                  <a:gd name="connsiteY0" fmla="*/ 206 h 10941"/>
                  <a:gd name="connsiteX1" fmla="*/ 3262 w 10624"/>
                  <a:gd name="connsiteY1" fmla="*/ 1915 h 10941"/>
                  <a:gd name="connsiteX2" fmla="*/ 10050 w 10624"/>
                  <a:gd name="connsiteY2" fmla="*/ 9365 h 10941"/>
                  <a:gd name="connsiteX3" fmla="*/ 6345 w 10624"/>
                  <a:gd name="connsiteY3" fmla="*/ 9575 h 10941"/>
                  <a:gd name="connsiteX4" fmla="*/ 1234 w 10624"/>
                  <a:gd name="connsiteY4" fmla="*/ 8769 h 10941"/>
                  <a:gd name="connsiteX5" fmla="*/ 43 w 10624"/>
                  <a:gd name="connsiteY5" fmla="*/ 5007 h 10941"/>
                  <a:gd name="connsiteX6" fmla="*/ 817 w 10624"/>
                  <a:gd name="connsiteY6" fmla="*/ 206 h 10941"/>
                  <a:gd name="connsiteX0" fmla="*/ 987 w 10737"/>
                  <a:gd name="connsiteY0" fmla="*/ 0 h 10566"/>
                  <a:gd name="connsiteX1" fmla="*/ 3490 w 10737"/>
                  <a:gd name="connsiteY1" fmla="*/ 2058 h 10566"/>
                  <a:gd name="connsiteX2" fmla="*/ 10311 w 10737"/>
                  <a:gd name="connsiteY2" fmla="*/ 9717 h 10566"/>
                  <a:gd name="connsiteX3" fmla="*/ 10050 w 10737"/>
                  <a:gd name="connsiteY3" fmla="*/ 10441 h 10566"/>
                  <a:gd name="connsiteX4" fmla="*/ 4541 w 10737"/>
                  <a:gd name="connsiteY4" fmla="*/ 9816 h 10566"/>
                  <a:gd name="connsiteX5" fmla="*/ 535 w 10737"/>
                  <a:gd name="connsiteY5" fmla="*/ 9129 h 10566"/>
                  <a:gd name="connsiteX6" fmla="*/ 10 w 10737"/>
                  <a:gd name="connsiteY6" fmla="*/ 4868 h 10566"/>
                  <a:gd name="connsiteX7" fmla="*/ 987 w 10737"/>
                  <a:gd name="connsiteY7" fmla="*/ 0 h 10566"/>
                  <a:gd name="connsiteX0" fmla="*/ 5394 w 10737"/>
                  <a:gd name="connsiteY0" fmla="*/ 9709 h 10566"/>
                  <a:gd name="connsiteX1" fmla="*/ 3876 w 10737"/>
                  <a:gd name="connsiteY1" fmla="*/ 4844 h 10566"/>
                  <a:gd name="connsiteX2" fmla="*/ 3490 w 10737"/>
                  <a:gd name="connsiteY2" fmla="*/ 1915 h 10566"/>
                  <a:gd name="connsiteX0" fmla="*/ 817 w 10737"/>
                  <a:gd name="connsiteY0" fmla="*/ 206 h 10566"/>
                  <a:gd name="connsiteX1" fmla="*/ 3262 w 10737"/>
                  <a:gd name="connsiteY1" fmla="*/ 1915 h 10566"/>
                  <a:gd name="connsiteX2" fmla="*/ 10050 w 10737"/>
                  <a:gd name="connsiteY2" fmla="*/ 9365 h 10566"/>
                  <a:gd name="connsiteX3" fmla="*/ 6345 w 10737"/>
                  <a:gd name="connsiteY3" fmla="*/ 9575 h 10566"/>
                  <a:gd name="connsiteX4" fmla="*/ 1234 w 10737"/>
                  <a:gd name="connsiteY4" fmla="*/ 8769 h 10566"/>
                  <a:gd name="connsiteX5" fmla="*/ 43 w 10737"/>
                  <a:gd name="connsiteY5" fmla="*/ 5007 h 10566"/>
                  <a:gd name="connsiteX6" fmla="*/ 817 w 10737"/>
                  <a:gd name="connsiteY6" fmla="*/ 206 h 10566"/>
                  <a:gd name="connsiteX0" fmla="*/ 987 w 10703"/>
                  <a:gd name="connsiteY0" fmla="*/ 0 h 10370"/>
                  <a:gd name="connsiteX1" fmla="*/ 3490 w 10703"/>
                  <a:gd name="connsiteY1" fmla="*/ 2058 h 10370"/>
                  <a:gd name="connsiteX2" fmla="*/ 10311 w 10703"/>
                  <a:gd name="connsiteY2" fmla="*/ 9717 h 10370"/>
                  <a:gd name="connsiteX3" fmla="*/ 9920 w 10703"/>
                  <a:gd name="connsiteY3" fmla="*/ 10021 h 10370"/>
                  <a:gd name="connsiteX4" fmla="*/ 4541 w 10703"/>
                  <a:gd name="connsiteY4" fmla="*/ 9816 h 10370"/>
                  <a:gd name="connsiteX5" fmla="*/ 535 w 10703"/>
                  <a:gd name="connsiteY5" fmla="*/ 9129 h 10370"/>
                  <a:gd name="connsiteX6" fmla="*/ 10 w 10703"/>
                  <a:gd name="connsiteY6" fmla="*/ 4868 h 10370"/>
                  <a:gd name="connsiteX7" fmla="*/ 987 w 10703"/>
                  <a:gd name="connsiteY7" fmla="*/ 0 h 10370"/>
                  <a:gd name="connsiteX0" fmla="*/ 5394 w 10703"/>
                  <a:gd name="connsiteY0" fmla="*/ 9709 h 10370"/>
                  <a:gd name="connsiteX1" fmla="*/ 3876 w 10703"/>
                  <a:gd name="connsiteY1" fmla="*/ 4844 h 10370"/>
                  <a:gd name="connsiteX2" fmla="*/ 3490 w 10703"/>
                  <a:gd name="connsiteY2" fmla="*/ 1915 h 10370"/>
                  <a:gd name="connsiteX0" fmla="*/ 817 w 10703"/>
                  <a:gd name="connsiteY0" fmla="*/ 206 h 10370"/>
                  <a:gd name="connsiteX1" fmla="*/ 3262 w 10703"/>
                  <a:gd name="connsiteY1" fmla="*/ 1915 h 10370"/>
                  <a:gd name="connsiteX2" fmla="*/ 10050 w 10703"/>
                  <a:gd name="connsiteY2" fmla="*/ 9365 h 10370"/>
                  <a:gd name="connsiteX3" fmla="*/ 6345 w 10703"/>
                  <a:gd name="connsiteY3" fmla="*/ 9575 h 10370"/>
                  <a:gd name="connsiteX4" fmla="*/ 1234 w 10703"/>
                  <a:gd name="connsiteY4" fmla="*/ 8769 h 10370"/>
                  <a:gd name="connsiteX5" fmla="*/ 43 w 10703"/>
                  <a:gd name="connsiteY5" fmla="*/ 5007 h 10370"/>
                  <a:gd name="connsiteX6" fmla="*/ 817 w 10703"/>
                  <a:gd name="connsiteY6" fmla="*/ 206 h 10370"/>
                  <a:gd name="connsiteX0" fmla="*/ 987 w 10486"/>
                  <a:gd name="connsiteY0" fmla="*/ 0 h 11268"/>
                  <a:gd name="connsiteX1" fmla="*/ 3490 w 10486"/>
                  <a:gd name="connsiteY1" fmla="*/ 2058 h 11268"/>
                  <a:gd name="connsiteX2" fmla="*/ 10311 w 10486"/>
                  <a:gd name="connsiteY2" fmla="*/ 9717 h 11268"/>
                  <a:gd name="connsiteX3" fmla="*/ 9920 w 10486"/>
                  <a:gd name="connsiteY3" fmla="*/ 10021 h 11268"/>
                  <a:gd name="connsiteX4" fmla="*/ 4541 w 10486"/>
                  <a:gd name="connsiteY4" fmla="*/ 9816 h 11268"/>
                  <a:gd name="connsiteX5" fmla="*/ 535 w 10486"/>
                  <a:gd name="connsiteY5" fmla="*/ 9129 h 11268"/>
                  <a:gd name="connsiteX6" fmla="*/ 10 w 10486"/>
                  <a:gd name="connsiteY6" fmla="*/ 4868 h 11268"/>
                  <a:gd name="connsiteX7" fmla="*/ 987 w 10486"/>
                  <a:gd name="connsiteY7" fmla="*/ 0 h 11268"/>
                  <a:gd name="connsiteX0" fmla="*/ 5394 w 10486"/>
                  <a:gd name="connsiteY0" fmla="*/ 9709 h 11268"/>
                  <a:gd name="connsiteX1" fmla="*/ 3876 w 10486"/>
                  <a:gd name="connsiteY1" fmla="*/ 4844 h 11268"/>
                  <a:gd name="connsiteX2" fmla="*/ 3490 w 10486"/>
                  <a:gd name="connsiteY2" fmla="*/ 1915 h 11268"/>
                  <a:gd name="connsiteX0" fmla="*/ 817 w 10486"/>
                  <a:gd name="connsiteY0" fmla="*/ 206 h 11268"/>
                  <a:gd name="connsiteX1" fmla="*/ 3262 w 10486"/>
                  <a:gd name="connsiteY1" fmla="*/ 1915 h 11268"/>
                  <a:gd name="connsiteX2" fmla="*/ 10050 w 10486"/>
                  <a:gd name="connsiteY2" fmla="*/ 9365 h 11268"/>
                  <a:gd name="connsiteX3" fmla="*/ 6345 w 10486"/>
                  <a:gd name="connsiteY3" fmla="*/ 9575 h 11268"/>
                  <a:gd name="connsiteX4" fmla="*/ 1234 w 10486"/>
                  <a:gd name="connsiteY4" fmla="*/ 8769 h 11268"/>
                  <a:gd name="connsiteX5" fmla="*/ 43 w 10486"/>
                  <a:gd name="connsiteY5" fmla="*/ 5007 h 11268"/>
                  <a:gd name="connsiteX6" fmla="*/ 817 w 10486"/>
                  <a:gd name="connsiteY6" fmla="*/ 206 h 11268"/>
                  <a:gd name="connsiteX0" fmla="*/ 987 w 10486"/>
                  <a:gd name="connsiteY0" fmla="*/ 0 h 11268"/>
                  <a:gd name="connsiteX1" fmla="*/ 3490 w 10486"/>
                  <a:gd name="connsiteY1" fmla="*/ 2058 h 11268"/>
                  <a:gd name="connsiteX2" fmla="*/ 10311 w 10486"/>
                  <a:gd name="connsiteY2" fmla="*/ 9717 h 11268"/>
                  <a:gd name="connsiteX3" fmla="*/ 9920 w 10486"/>
                  <a:gd name="connsiteY3" fmla="*/ 10021 h 11268"/>
                  <a:gd name="connsiteX4" fmla="*/ 4541 w 10486"/>
                  <a:gd name="connsiteY4" fmla="*/ 9816 h 11268"/>
                  <a:gd name="connsiteX5" fmla="*/ 535 w 10486"/>
                  <a:gd name="connsiteY5" fmla="*/ 9129 h 11268"/>
                  <a:gd name="connsiteX6" fmla="*/ 10 w 10486"/>
                  <a:gd name="connsiteY6" fmla="*/ 4868 h 11268"/>
                  <a:gd name="connsiteX7" fmla="*/ 987 w 10486"/>
                  <a:gd name="connsiteY7" fmla="*/ 0 h 11268"/>
                  <a:gd name="connsiteX0" fmla="*/ 5394 w 10486"/>
                  <a:gd name="connsiteY0" fmla="*/ 9709 h 11268"/>
                  <a:gd name="connsiteX1" fmla="*/ 3876 w 10486"/>
                  <a:gd name="connsiteY1" fmla="*/ 4844 h 11268"/>
                  <a:gd name="connsiteX2" fmla="*/ 3490 w 10486"/>
                  <a:gd name="connsiteY2" fmla="*/ 1915 h 11268"/>
                  <a:gd name="connsiteX0" fmla="*/ 817 w 10486"/>
                  <a:gd name="connsiteY0" fmla="*/ 206 h 11268"/>
                  <a:gd name="connsiteX1" fmla="*/ 3262 w 10486"/>
                  <a:gd name="connsiteY1" fmla="*/ 1915 h 11268"/>
                  <a:gd name="connsiteX2" fmla="*/ 10050 w 10486"/>
                  <a:gd name="connsiteY2" fmla="*/ 9365 h 11268"/>
                  <a:gd name="connsiteX3" fmla="*/ 6345 w 10486"/>
                  <a:gd name="connsiteY3" fmla="*/ 9575 h 11268"/>
                  <a:gd name="connsiteX4" fmla="*/ 1234 w 10486"/>
                  <a:gd name="connsiteY4" fmla="*/ 8769 h 11268"/>
                  <a:gd name="connsiteX5" fmla="*/ 43 w 10486"/>
                  <a:gd name="connsiteY5" fmla="*/ 5007 h 11268"/>
                  <a:gd name="connsiteX6" fmla="*/ 817 w 10486"/>
                  <a:gd name="connsiteY6" fmla="*/ 206 h 1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86" h="11268" stroke="0" extrusionOk="0">
                    <a:moveTo>
                      <a:pt x="987" y="0"/>
                    </a:moveTo>
                    <a:lnTo>
                      <a:pt x="3490" y="2058"/>
                    </a:lnTo>
                    <a:cubicBezTo>
                      <a:pt x="3935" y="2058"/>
                      <a:pt x="9753" y="6360"/>
                      <a:pt x="10311" y="9717"/>
                    </a:cubicBezTo>
                    <a:cubicBezTo>
                      <a:pt x="10869" y="13074"/>
                      <a:pt x="9920" y="9923"/>
                      <a:pt x="9920" y="10021"/>
                    </a:cubicBezTo>
                    <a:cubicBezTo>
                      <a:pt x="7140" y="9651"/>
                      <a:pt x="6131" y="10048"/>
                      <a:pt x="4541" y="9816"/>
                    </a:cubicBezTo>
                    <a:cubicBezTo>
                      <a:pt x="3392" y="9536"/>
                      <a:pt x="575" y="9940"/>
                      <a:pt x="535" y="9129"/>
                    </a:cubicBezTo>
                    <a:cubicBezTo>
                      <a:pt x="346" y="8114"/>
                      <a:pt x="-65" y="6389"/>
                      <a:pt x="10" y="4868"/>
                    </a:cubicBezTo>
                    <a:cubicBezTo>
                      <a:pt x="85" y="3347"/>
                      <a:pt x="234" y="378"/>
                      <a:pt x="987" y="0"/>
                    </a:cubicBezTo>
                    <a:close/>
                  </a:path>
                  <a:path w="10486" h="11268" fill="none" extrusionOk="0">
                    <a:moveTo>
                      <a:pt x="5394" y="9709"/>
                    </a:moveTo>
                    <a:cubicBezTo>
                      <a:pt x="4948" y="9709"/>
                      <a:pt x="3876" y="7609"/>
                      <a:pt x="3876" y="4844"/>
                    </a:cubicBezTo>
                    <a:cubicBezTo>
                      <a:pt x="3876" y="2079"/>
                      <a:pt x="3044" y="1915"/>
                      <a:pt x="3490" y="1915"/>
                    </a:cubicBezTo>
                  </a:path>
                  <a:path w="10486" h="11268" fill="none">
                    <a:moveTo>
                      <a:pt x="817" y="206"/>
                    </a:moveTo>
                    <a:cubicBezTo>
                      <a:pt x="1893" y="206"/>
                      <a:pt x="2186" y="1915"/>
                      <a:pt x="3262" y="1915"/>
                    </a:cubicBezTo>
                    <a:cubicBezTo>
                      <a:pt x="3708" y="1915"/>
                      <a:pt x="9536" y="8088"/>
                      <a:pt x="10050" y="9365"/>
                    </a:cubicBezTo>
                    <a:cubicBezTo>
                      <a:pt x="10563" y="10642"/>
                      <a:pt x="6791" y="9575"/>
                      <a:pt x="6345" y="9575"/>
                    </a:cubicBezTo>
                    <a:lnTo>
                      <a:pt x="1234" y="8769"/>
                    </a:lnTo>
                    <a:cubicBezTo>
                      <a:pt x="788" y="8769"/>
                      <a:pt x="112" y="6434"/>
                      <a:pt x="43" y="5007"/>
                    </a:cubicBezTo>
                    <a:cubicBezTo>
                      <a:pt x="-26" y="3580"/>
                      <a:pt x="-22" y="705"/>
                      <a:pt x="817" y="206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16277">
                <a:off x="2544883" y="-288159"/>
                <a:ext cx="333118" cy="748057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6772700" y="3181351"/>
            <a:ext cx="682576" cy="1216634"/>
            <a:chOff x="4327785" y="3310890"/>
            <a:chExt cx="682576" cy="1070151"/>
          </a:xfrm>
        </p:grpSpPr>
        <p:grpSp>
          <p:nvGrpSpPr>
            <p:cNvPr id="7" name="Group 6"/>
            <p:cNvGrpSpPr/>
            <p:nvPr/>
          </p:nvGrpSpPr>
          <p:grpSpPr>
            <a:xfrm>
              <a:off x="4452099" y="3310890"/>
              <a:ext cx="558262" cy="1070151"/>
              <a:chOff x="4206240" y="3486150"/>
              <a:chExt cx="558262" cy="1070151"/>
            </a:xfrm>
            <a:noFill/>
          </p:grpSpPr>
          <p:sp>
            <p:nvSpPr>
              <p:cNvPr id="4" name="TextBox 3"/>
              <p:cNvSpPr txBox="1"/>
              <p:nvPr/>
            </p:nvSpPr>
            <p:spPr>
              <a:xfrm>
                <a:off x="4239480" y="4366796"/>
                <a:ext cx="521001" cy="18950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25 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286844" y="4042410"/>
                <a:ext cx="473637" cy="18950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50ml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27081" y="3737610"/>
                <a:ext cx="521001" cy="18950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75 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206240" y="3486150"/>
                <a:ext cx="558262" cy="18950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100 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327785" y="3379566"/>
              <a:ext cx="204918" cy="916305"/>
              <a:chOff x="4038600" y="3485747"/>
              <a:chExt cx="204918" cy="1219603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4038600" y="3486150"/>
                <a:ext cx="0" cy="1219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038600" y="4704947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4038600" y="4476750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4038600" y="4262840"/>
                <a:ext cx="202844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4038600" y="4066057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4040674" y="3861581"/>
                <a:ext cx="202844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4047919" y="3638550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4038600" y="3485747"/>
                <a:ext cx="202844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959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31" grpId="0" animBg="1"/>
      <p:bldP spid="31" grpId="1" animBg="1"/>
      <p:bldP spid="44" grpId="0" animBg="1"/>
      <p:bldP spid="2049" grpId="0"/>
      <p:bldP spid="20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28600" y="209550"/>
            <a:ext cx="1660873" cy="381000"/>
            <a:chOff x="474986" y="253626"/>
            <a:chExt cx="1660873" cy="381000"/>
          </a:xfrm>
        </p:grpSpPr>
        <p:sp>
          <p:nvSpPr>
            <p:cNvPr id="8" name="Snip Diagonal Corner Rectangle 7"/>
            <p:cNvSpPr/>
            <p:nvPr/>
          </p:nvSpPr>
          <p:spPr>
            <a:xfrm>
              <a:off x="474986" y="265294"/>
              <a:ext cx="1658614" cy="369332"/>
            </a:xfrm>
            <a:prstGeom prst="snip2Diag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400" y="253626"/>
              <a:ext cx="1602459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Procedure :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3847" y="734020"/>
            <a:ext cx="4140226" cy="1080377"/>
            <a:chOff x="609600" y="810220"/>
            <a:chExt cx="4140226" cy="1080377"/>
          </a:xfrm>
        </p:grpSpPr>
        <p:sp>
          <p:nvSpPr>
            <p:cNvPr id="21" name="Rectangle 20"/>
            <p:cNvSpPr/>
            <p:nvPr/>
          </p:nvSpPr>
          <p:spPr>
            <a:xfrm flipH="1">
              <a:off x="616330" y="819150"/>
              <a:ext cx="4133496" cy="107144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" y="810220"/>
              <a:ext cx="411829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3. Take some solution of Barium chloride in a small test tube from    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  the above prepared solution.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97" y="1200150"/>
            <a:ext cx="669503" cy="329297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 rot="16200000">
            <a:off x="4847418" y="3065887"/>
            <a:ext cx="2278443" cy="543278"/>
          </a:xfrm>
          <a:custGeom>
            <a:avLst/>
            <a:gdLst>
              <a:gd name="connsiteX0" fmla="*/ 0 w 946665"/>
              <a:gd name="connsiteY0" fmla="*/ 47678 h 286060"/>
              <a:gd name="connsiteX1" fmla="*/ 47678 w 946665"/>
              <a:gd name="connsiteY1" fmla="*/ 0 h 286060"/>
              <a:gd name="connsiteX2" fmla="*/ 898987 w 946665"/>
              <a:gd name="connsiteY2" fmla="*/ 0 h 286060"/>
              <a:gd name="connsiteX3" fmla="*/ 946665 w 946665"/>
              <a:gd name="connsiteY3" fmla="*/ 47678 h 286060"/>
              <a:gd name="connsiteX4" fmla="*/ 946665 w 946665"/>
              <a:gd name="connsiteY4" fmla="*/ 238382 h 286060"/>
              <a:gd name="connsiteX5" fmla="*/ 898987 w 946665"/>
              <a:gd name="connsiteY5" fmla="*/ 286060 h 286060"/>
              <a:gd name="connsiteX6" fmla="*/ 47678 w 946665"/>
              <a:gd name="connsiteY6" fmla="*/ 286060 h 286060"/>
              <a:gd name="connsiteX7" fmla="*/ 0 w 946665"/>
              <a:gd name="connsiteY7" fmla="*/ 238382 h 286060"/>
              <a:gd name="connsiteX8" fmla="*/ 0 w 946665"/>
              <a:gd name="connsiteY8" fmla="*/ 47678 h 286060"/>
              <a:gd name="connsiteX0" fmla="*/ 0 w 946665"/>
              <a:gd name="connsiteY0" fmla="*/ 47678 h 286060"/>
              <a:gd name="connsiteX1" fmla="*/ 47678 w 946665"/>
              <a:gd name="connsiteY1" fmla="*/ 11909 h 286060"/>
              <a:gd name="connsiteX2" fmla="*/ 898987 w 946665"/>
              <a:gd name="connsiteY2" fmla="*/ 0 h 286060"/>
              <a:gd name="connsiteX3" fmla="*/ 946665 w 946665"/>
              <a:gd name="connsiteY3" fmla="*/ 47678 h 286060"/>
              <a:gd name="connsiteX4" fmla="*/ 946665 w 946665"/>
              <a:gd name="connsiteY4" fmla="*/ 238382 h 286060"/>
              <a:gd name="connsiteX5" fmla="*/ 898987 w 946665"/>
              <a:gd name="connsiteY5" fmla="*/ 286060 h 286060"/>
              <a:gd name="connsiteX6" fmla="*/ 47678 w 946665"/>
              <a:gd name="connsiteY6" fmla="*/ 286060 h 286060"/>
              <a:gd name="connsiteX7" fmla="*/ 0 w 946665"/>
              <a:gd name="connsiteY7" fmla="*/ 238382 h 286060"/>
              <a:gd name="connsiteX8" fmla="*/ 0 w 946665"/>
              <a:gd name="connsiteY8" fmla="*/ 47678 h 286060"/>
              <a:gd name="connsiteX0" fmla="*/ 22225 w 968890"/>
              <a:gd name="connsiteY0" fmla="*/ 47678 h 286060"/>
              <a:gd name="connsiteX1" fmla="*/ 69903 w 968890"/>
              <a:gd name="connsiteY1" fmla="*/ 11909 h 286060"/>
              <a:gd name="connsiteX2" fmla="*/ 921212 w 968890"/>
              <a:gd name="connsiteY2" fmla="*/ 0 h 286060"/>
              <a:gd name="connsiteX3" fmla="*/ 968890 w 968890"/>
              <a:gd name="connsiteY3" fmla="*/ 47678 h 286060"/>
              <a:gd name="connsiteX4" fmla="*/ 968890 w 968890"/>
              <a:gd name="connsiteY4" fmla="*/ 238382 h 286060"/>
              <a:gd name="connsiteX5" fmla="*/ 921212 w 968890"/>
              <a:gd name="connsiteY5" fmla="*/ 286060 h 286060"/>
              <a:gd name="connsiteX6" fmla="*/ 69903 w 968890"/>
              <a:gd name="connsiteY6" fmla="*/ 286060 h 286060"/>
              <a:gd name="connsiteX7" fmla="*/ 22225 w 968890"/>
              <a:gd name="connsiteY7" fmla="*/ 238382 h 286060"/>
              <a:gd name="connsiteX8" fmla="*/ 22225 w 968890"/>
              <a:gd name="connsiteY8" fmla="*/ 47678 h 286060"/>
              <a:gd name="connsiteX0" fmla="*/ 32367 w 979032"/>
              <a:gd name="connsiteY0" fmla="*/ 47678 h 286060"/>
              <a:gd name="connsiteX1" fmla="*/ 80045 w 979032"/>
              <a:gd name="connsiteY1" fmla="*/ 11909 h 286060"/>
              <a:gd name="connsiteX2" fmla="*/ 931354 w 979032"/>
              <a:gd name="connsiteY2" fmla="*/ 0 h 286060"/>
              <a:gd name="connsiteX3" fmla="*/ 979032 w 979032"/>
              <a:gd name="connsiteY3" fmla="*/ 47678 h 286060"/>
              <a:gd name="connsiteX4" fmla="*/ 979032 w 979032"/>
              <a:gd name="connsiteY4" fmla="*/ 238382 h 286060"/>
              <a:gd name="connsiteX5" fmla="*/ 931354 w 979032"/>
              <a:gd name="connsiteY5" fmla="*/ 286060 h 286060"/>
              <a:gd name="connsiteX6" fmla="*/ 80045 w 979032"/>
              <a:gd name="connsiteY6" fmla="*/ 286060 h 286060"/>
              <a:gd name="connsiteX7" fmla="*/ 32367 w 979032"/>
              <a:gd name="connsiteY7" fmla="*/ 238382 h 286060"/>
              <a:gd name="connsiteX8" fmla="*/ 32367 w 979032"/>
              <a:gd name="connsiteY8" fmla="*/ 47678 h 286060"/>
              <a:gd name="connsiteX0" fmla="*/ 28506 w 975171"/>
              <a:gd name="connsiteY0" fmla="*/ 47678 h 286060"/>
              <a:gd name="connsiteX1" fmla="*/ 76184 w 975171"/>
              <a:gd name="connsiteY1" fmla="*/ 11909 h 286060"/>
              <a:gd name="connsiteX2" fmla="*/ 927493 w 975171"/>
              <a:gd name="connsiteY2" fmla="*/ 0 h 286060"/>
              <a:gd name="connsiteX3" fmla="*/ 975171 w 975171"/>
              <a:gd name="connsiteY3" fmla="*/ 47678 h 286060"/>
              <a:gd name="connsiteX4" fmla="*/ 975171 w 975171"/>
              <a:gd name="connsiteY4" fmla="*/ 238382 h 286060"/>
              <a:gd name="connsiteX5" fmla="*/ 927493 w 975171"/>
              <a:gd name="connsiteY5" fmla="*/ 286060 h 286060"/>
              <a:gd name="connsiteX6" fmla="*/ 76184 w 975171"/>
              <a:gd name="connsiteY6" fmla="*/ 286060 h 286060"/>
              <a:gd name="connsiteX7" fmla="*/ 28506 w 975171"/>
              <a:gd name="connsiteY7" fmla="*/ 238382 h 286060"/>
              <a:gd name="connsiteX8" fmla="*/ 28506 w 975171"/>
              <a:gd name="connsiteY8" fmla="*/ 47678 h 286060"/>
              <a:gd name="connsiteX0" fmla="*/ 31430 w 978095"/>
              <a:gd name="connsiteY0" fmla="*/ 47678 h 286060"/>
              <a:gd name="connsiteX1" fmla="*/ 79108 w 978095"/>
              <a:gd name="connsiteY1" fmla="*/ 11909 h 286060"/>
              <a:gd name="connsiteX2" fmla="*/ 930417 w 978095"/>
              <a:gd name="connsiteY2" fmla="*/ 0 h 286060"/>
              <a:gd name="connsiteX3" fmla="*/ 978095 w 978095"/>
              <a:gd name="connsiteY3" fmla="*/ 47678 h 286060"/>
              <a:gd name="connsiteX4" fmla="*/ 978095 w 978095"/>
              <a:gd name="connsiteY4" fmla="*/ 238382 h 286060"/>
              <a:gd name="connsiteX5" fmla="*/ 930417 w 978095"/>
              <a:gd name="connsiteY5" fmla="*/ 286060 h 286060"/>
              <a:gd name="connsiteX6" fmla="*/ 79108 w 978095"/>
              <a:gd name="connsiteY6" fmla="*/ 286060 h 286060"/>
              <a:gd name="connsiteX7" fmla="*/ 24286 w 978095"/>
              <a:gd name="connsiteY7" fmla="*/ 238385 h 286060"/>
              <a:gd name="connsiteX8" fmla="*/ 31430 w 978095"/>
              <a:gd name="connsiteY8" fmla="*/ 47678 h 286060"/>
              <a:gd name="connsiteX0" fmla="*/ 26792 w 985363"/>
              <a:gd name="connsiteY0" fmla="*/ 42919 h 286060"/>
              <a:gd name="connsiteX1" fmla="*/ 86376 w 985363"/>
              <a:gd name="connsiteY1" fmla="*/ 11909 h 286060"/>
              <a:gd name="connsiteX2" fmla="*/ 937685 w 985363"/>
              <a:gd name="connsiteY2" fmla="*/ 0 h 286060"/>
              <a:gd name="connsiteX3" fmla="*/ 985363 w 985363"/>
              <a:gd name="connsiteY3" fmla="*/ 47678 h 286060"/>
              <a:gd name="connsiteX4" fmla="*/ 985363 w 985363"/>
              <a:gd name="connsiteY4" fmla="*/ 238382 h 286060"/>
              <a:gd name="connsiteX5" fmla="*/ 937685 w 985363"/>
              <a:gd name="connsiteY5" fmla="*/ 286060 h 286060"/>
              <a:gd name="connsiteX6" fmla="*/ 86376 w 985363"/>
              <a:gd name="connsiteY6" fmla="*/ 286060 h 286060"/>
              <a:gd name="connsiteX7" fmla="*/ 31554 w 985363"/>
              <a:gd name="connsiteY7" fmla="*/ 238385 h 286060"/>
              <a:gd name="connsiteX8" fmla="*/ 26792 w 985363"/>
              <a:gd name="connsiteY8" fmla="*/ 42919 h 286060"/>
              <a:gd name="connsiteX0" fmla="*/ 26792 w 985363"/>
              <a:gd name="connsiteY0" fmla="*/ 42919 h 286060"/>
              <a:gd name="connsiteX1" fmla="*/ 86376 w 985363"/>
              <a:gd name="connsiteY1" fmla="*/ 11909 h 286060"/>
              <a:gd name="connsiteX2" fmla="*/ 937685 w 985363"/>
              <a:gd name="connsiteY2" fmla="*/ 0 h 286060"/>
              <a:gd name="connsiteX3" fmla="*/ 985363 w 985363"/>
              <a:gd name="connsiteY3" fmla="*/ 47678 h 286060"/>
              <a:gd name="connsiteX4" fmla="*/ 985363 w 985363"/>
              <a:gd name="connsiteY4" fmla="*/ 238382 h 286060"/>
              <a:gd name="connsiteX5" fmla="*/ 937685 w 985363"/>
              <a:gd name="connsiteY5" fmla="*/ 286060 h 286060"/>
              <a:gd name="connsiteX6" fmla="*/ 86376 w 985363"/>
              <a:gd name="connsiteY6" fmla="*/ 286060 h 286060"/>
              <a:gd name="connsiteX7" fmla="*/ 31554 w 985363"/>
              <a:gd name="connsiteY7" fmla="*/ 238385 h 286060"/>
              <a:gd name="connsiteX8" fmla="*/ 26792 w 985363"/>
              <a:gd name="connsiteY8" fmla="*/ 42919 h 286060"/>
              <a:gd name="connsiteX0" fmla="*/ 30405 w 988976"/>
              <a:gd name="connsiteY0" fmla="*/ 42919 h 286060"/>
              <a:gd name="connsiteX1" fmla="*/ 89989 w 988976"/>
              <a:gd name="connsiteY1" fmla="*/ 11909 h 286060"/>
              <a:gd name="connsiteX2" fmla="*/ 941298 w 988976"/>
              <a:gd name="connsiteY2" fmla="*/ 0 h 286060"/>
              <a:gd name="connsiteX3" fmla="*/ 988976 w 988976"/>
              <a:gd name="connsiteY3" fmla="*/ 47678 h 286060"/>
              <a:gd name="connsiteX4" fmla="*/ 988976 w 988976"/>
              <a:gd name="connsiteY4" fmla="*/ 238382 h 286060"/>
              <a:gd name="connsiteX5" fmla="*/ 941298 w 988976"/>
              <a:gd name="connsiteY5" fmla="*/ 286060 h 286060"/>
              <a:gd name="connsiteX6" fmla="*/ 89989 w 988976"/>
              <a:gd name="connsiteY6" fmla="*/ 286060 h 286060"/>
              <a:gd name="connsiteX7" fmla="*/ 25642 w 988976"/>
              <a:gd name="connsiteY7" fmla="*/ 233626 h 286060"/>
              <a:gd name="connsiteX8" fmla="*/ 30405 w 988976"/>
              <a:gd name="connsiteY8" fmla="*/ 42919 h 286060"/>
              <a:gd name="connsiteX0" fmla="*/ 30405 w 988976"/>
              <a:gd name="connsiteY0" fmla="*/ 42919 h 286060"/>
              <a:gd name="connsiteX1" fmla="*/ 89989 w 988976"/>
              <a:gd name="connsiteY1" fmla="*/ 11909 h 286060"/>
              <a:gd name="connsiteX2" fmla="*/ 941298 w 988976"/>
              <a:gd name="connsiteY2" fmla="*/ 0 h 286060"/>
              <a:gd name="connsiteX3" fmla="*/ 988976 w 988976"/>
              <a:gd name="connsiteY3" fmla="*/ 47678 h 286060"/>
              <a:gd name="connsiteX4" fmla="*/ 988976 w 988976"/>
              <a:gd name="connsiteY4" fmla="*/ 238382 h 286060"/>
              <a:gd name="connsiteX5" fmla="*/ 941298 w 988976"/>
              <a:gd name="connsiteY5" fmla="*/ 286060 h 286060"/>
              <a:gd name="connsiteX6" fmla="*/ 89989 w 988976"/>
              <a:gd name="connsiteY6" fmla="*/ 286060 h 286060"/>
              <a:gd name="connsiteX7" fmla="*/ 25642 w 988976"/>
              <a:gd name="connsiteY7" fmla="*/ 233626 h 286060"/>
              <a:gd name="connsiteX8" fmla="*/ 30405 w 988976"/>
              <a:gd name="connsiteY8" fmla="*/ 42919 h 286060"/>
              <a:gd name="connsiteX0" fmla="*/ 30405 w 988976"/>
              <a:gd name="connsiteY0" fmla="*/ 42919 h 286060"/>
              <a:gd name="connsiteX1" fmla="*/ 89989 w 988976"/>
              <a:gd name="connsiteY1" fmla="*/ 11909 h 286060"/>
              <a:gd name="connsiteX2" fmla="*/ 941298 w 988976"/>
              <a:gd name="connsiteY2" fmla="*/ 0 h 286060"/>
              <a:gd name="connsiteX3" fmla="*/ 988976 w 988976"/>
              <a:gd name="connsiteY3" fmla="*/ 47678 h 286060"/>
              <a:gd name="connsiteX4" fmla="*/ 988976 w 988976"/>
              <a:gd name="connsiteY4" fmla="*/ 238382 h 286060"/>
              <a:gd name="connsiteX5" fmla="*/ 941298 w 988976"/>
              <a:gd name="connsiteY5" fmla="*/ 286060 h 286060"/>
              <a:gd name="connsiteX6" fmla="*/ 89989 w 988976"/>
              <a:gd name="connsiteY6" fmla="*/ 286060 h 286060"/>
              <a:gd name="connsiteX7" fmla="*/ 25642 w 988976"/>
              <a:gd name="connsiteY7" fmla="*/ 233626 h 286060"/>
              <a:gd name="connsiteX8" fmla="*/ 30405 w 988976"/>
              <a:gd name="connsiteY8" fmla="*/ 42919 h 286060"/>
              <a:gd name="connsiteX0" fmla="*/ 25375 w 983946"/>
              <a:gd name="connsiteY0" fmla="*/ 42919 h 286060"/>
              <a:gd name="connsiteX1" fmla="*/ 84959 w 983946"/>
              <a:gd name="connsiteY1" fmla="*/ 11909 h 286060"/>
              <a:gd name="connsiteX2" fmla="*/ 936268 w 983946"/>
              <a:gd name="connsiteY2" fmla="*/ 0 h 286060"/>
              <a:gd name="connsiteX3" fmla="*/ 983946 w 983946"/>
              <a:gd name="connsiteY3" fmla="*/ 47678 h 286060"/>
              <a:gd name="connsiteX4" fmla="*/ 983946 w 983946"/>
              <a:gd name="connsiteY4" fmla="*/ 238382 h 286060"/>
              <a:gd name="connsiteX5" fmla="*/ 936268 w 983946"/>
              <a:gd name="connsiteY5" fmla="*/ 286060 h 286060"/>
              <a:gd name="connsiteX6" fmla="*/ 84959 w 983946"/>
              <a:gd name="connsiteY6" fmla="*/ 286060 h 286060"/>
              <a:gd name="connsiteX7" fmla="*/ 20612 w 983946"/>
              <a:gd name="connsiteY7" fmla="*/ 233626 h 286060"/>
              <a:gd name="connsiteX8" fmla="*/ 25375 w 983946"/>
              <a:gd name="connsiteY8" fmla="*/ 42919 h 286060"/>
              <a:gd name="connsiteX0" fmla="*/ 25375 w 983946"/>
              <a:gd name="connsiteY0" fmla="*/ 42919 h 286060"/>
              <a:gd name="connsiteX1" fmla="*/ 84959 w 983946"/>
              <a:gd name="connsiteY1" fmla="*/ 11909 h 286060"/>
              <a:gd name="connsiteX2" fmla="*/ 936268 w 983946"/>
              <a:gd name="connsiteY2" fmla="*/ 0 h 286060"/>
              <a:gd name="connsiteX3" fmla="*/ 983946 w 983946"/>
              <a:gd name="connsiteY3" fmla="*/ 47678 h 286060"/>
              <a:gd name="connsiteX4" fmla="*/ 983946 w 983946"/>
              <a:gd name="connsiteY4" fmla="*/ 238382 h 286060"/>
              <a:gd name="connsiteX5" fmla="*/ 936268 w 983946"/>
              <a:gd name="connsiteY5" fmla="*/ 286060 h 286060"/>
              <a:gd name="connsiteX6" fmla="*/ 84959 w 983946"/>
              <a:gd name="connsiteY6" fmla="*/ 286060 h 286060"/>
              <a:gd name="connsiteX7" fmla="*/ 20612 w 983946"/>
              <a:gd name="connsiteY7" fmla="*/ 233626 h 286060"/>
              <a:gd name="connsiteX8" fmla="*/ 25375 w 983946"/>
              <a:gd name="connsiteY8" fmla="*/ 42919 h 286060"/>
              <a:gd name="connsiteX0" fmla="*/ 25375 w 983980"/>
              <a:gd name="connsiteY0" fmla="*/ 43145 h 286286"/>
              <a:gd name="connsiteX1" fmla="*/ 84959 w 983980"/>
              <a:gd name="connsiteY1" fmla="*/ 12135 h 286286"/>
              <a:gd name="connsiteX2" fmla="*/ 936268 w 983980"/>
              <a:gd name="connsiteY2" fmla="*/ 226 h 286286"/>
              <a:gd name="connsiteX3" fmla="*/ 983946 w 983980"/>
              <a:gd name="connsiteY3" fmla="*/ 47904 h 286286"/>
              <a:gd name="connsiteX4" fmla="*/ 983946 w 983980"/>
              <a:gd name="connsiteY4" fmla="*/ 238608 h 286286"/>
              <a:gd name="connsiteX5" fmla="*/ 936268 w 983980"/>
              <a:gd name="connsiteY5" fmla="*/ 286286 h 286286"/>
              <a:gd name="connsiteX6" fmla="*/ 84959 w 983980"/>
              <a:gd name="connsiteY6" fmla="*/ 286286 h 286286"/>
              <a:gd name="connsiteX7" fmla="*/ 20612 w 983980"/>
              <a:gd name="connsiteY7" fmla="*/ 233852 h 286286"/>
              <a:gd name="connsiteX8" fmla="*/ 25375 w 983980"/>
              <a:gd name="connsiteY8" fmla="*/ 43145 h 286286"/>
              <a:gd name="connsiteX0" fmla="*/ 25375 w 984102"/>
              <a:gd name="connsiteY0" fmla="*/ 44868 h 288009"/>
              <a:gd name="connsiteX1" fmla="*/ 84959 w 984102"/>
              <a:gd name="connsiteY1" fmla="*/ 13858 h 288009"/>
              <a:gd name="connsiteX2" fmla="*/ 936268 w 984102"/>
              <a:gd name="connsiteY2" fmla="*/ 1949 h 288009"/>
              <a:gd name="connsiteX3" fmla="*/ 983946 w 984102"/>
              <a:gd name="connsiteY3" fmla="*/ 49627 h 288009"/>
              <a:gd name="connsiteX4" fmla="*/ 983946 w 984102"/>
              <a:gd name="connsiteY4" fmla="*/ 240331 h 288009"/>
              <a:gd name="connsiteX5" fmla="*/ 936268 w 984102"/>
              <a:gd name="connsiteY5" fmla="*/ 288009 h 288009"/>
              <a:gd name="connsiteX6" fmla="*/ 84959 w 984102"/>
              <a:gd name="connsiteY6" fmla="*/ 288009 h 288009"/>
              <a:gd name="connsiteX7" fmla="*/ 20612 w 984102"/>
              <a:gd name="connsiteY7" fmla="*/ 235575 h 288009"/>
              <a:gd name="connsiteX8" fmla="*/ 25375 w 984102"/>
              <a:gd name="connsiteY8" fmla="*/ 44868 h 288009"/>
              <a:gd name="connsiteX0" fmla="*/ 25375 w 984386"/>
              <a:gd name="connsiteY0" fmla="*/ 44868 h 290306"/>
              <a:gd name="connsiteX1" fmla="*/ 84959 w 984386"/>
              <a:gd name="connsiteY1" fmla="*/ 13858 h 290306"/>
              <a:gd name="connsiteX2" fmla="*/ 936268 w 984386"/>
              <a:gd name="connsiteY2" fmla="*/ 1949 h 290306"/>
              <a:gd name="connsiteX3" fmla="*/ 983946 w 984386"/>
              <a:gd name="connsiteY3" fmla="*/ 49627 h 290306"/>
              <a:gd name="connsiteX4" fmla="*/ 983946 w 984386"/>
              <a:gd name="connsiteY4" fmla="*/ 240331 h 290306"/>
              <a:gd name="connsiteX5" fmla="*/ 936268 w 984386"/>
              <a:gd name="connsiteY5" fmla="*/ 288009 h 290306"/>
              <a:gd name="connsiteX6" fmla="*/ 84959 w 984386"/>
              <a:gd name="connsiteY6" fmla="*/ 288009 h 290306"/>
              <a:gd name="connsiteX7" fmla="*/ 20612 w 984386"/>
              <a:gd name="connsiteY7" fmla="*/ 235575 h 290306"/>
              <a:gd name="connsiteX8" fmla="*/ 25375 w 984386"/>
              <a:gd name="connsiteY8" fmla="*/ 44868 h 290306"/>
              <a:gd name="connsiteX0" fmla="*/ 25375 w 984964"/>
              <a:gd name="connsiteY0" fmla="*/ 44868 h 288557"/>
              <a:gd name="connsiteX1" fmla="*/ 84959 w 984964"/>
              <a:gd name="connsiteY1" fmla="*/ 13858 h 288557"/>
              <a:gd name="connsiteX2" fmla="*/ 936268 w 984964"/>
              <a:gd name="connsiteY2" fmla="*/ 1949 h 288557"/>
              <a:gd name="connsiteX3" fmla="*/ 983946 w 984964"/>
              <a:gd name="connsiteY3" fmla="*/ 49627 h 288557"/>
              <a:gd name="connsiteX4" fmla="*/ 983946 w 984964"/>
              <a:gd name="connsiteY4" fmla="*/ 240331 h 288557"/>
              <a:gd name="connsiteX5" fmla="*/ 936268 w 984964"/>
              <a:gd name="connsiteY5" fmla="*/ 288009 h 288557"/>
              <a:gd name="connsiteX6" fmla="*/ 84959 w 984964"/>
              <a:gd name="connsiteY6" fmla="*/ 288009 h 288557"/>
              <a:gd name="connsiteX7" fmla="*/ 20612 w 984964"/>
              <a:gd name="connsiteY7" fmla="*/ 235575 h 288557"/>
              <a:gd name="connsiteX8" fmla="*/ 25375 w 984964"/>
              <a:gd name="connsiteY8" fmla="*/ 44868 h 288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4964" h="288557">
                <a:moveTo>
                  <a:pt x="25375" y="44868"/>
                </a:moveTo>
                <a:cubicBezTo>
                  <a:pt x="44425" y="18539"/>
                  <a:pt x="58627" y="13858"/>
                  <a:pt x="84959" y="13858"/>
                </a:cubicBezTo>
                <a:cubicBezTo>
                  <a:pt x="368729" y="13858"/>
                  <a:pt x="652615" y="-6204"/>
                  <a:pt x="936268" y="1949"/>
                </a:cubicBezTo>
                <a:cubicBezTo>
                  <a:pt x="982158" y="3268"/>
                  <a:pt x="984976" y="-4364"/>
                  <a:pt x="983946" y="49627"/>
                </a:cubicBezTo>
                <a:lnTo>
                  <a:pt x="983946" y="240331"/>
                </a:lnTo>
                <a:cubicBezTo>
                  <a:pt x="988064" y="306177"/>
                  <a:pt x="981129" y="284057"/>
                  <a:pt x="936268" y="288009"/>
                </a:cubicBezTo>
                <a:lnTo>
                  <a:pt x="84959" y="288009"/>
                </a:lnTo>
                <a:cubicBezTo>
                  <a:pt x="58627" y="288009"/>
                  <a:pt x="49186" y="269052"/>
                  <a:pt x="20612" y="235575"/>
                </a:cubicBezTo>
                <a:cubicBezTo>
                  <a:pt x="13468" y="243445"/>
                  <a:pt x="-24632" y="132251"/>
                  <a:pt x="25375" y="44868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855345" y="2072041"/>
            <a:ext cx="402932" cy="1871309"/>
            <a:chOff x="4343400" y="2689808"/>
            <a:chExt cx="333002" cy="140594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4343400" y="2697618"/>
              <a:ext cx="166559" cy="1342394"/>
            </a:xfrm>
            <a:prstGeom prst="rect">
              <a:avLst/>
            </a:prstGeom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4419600" y="3834140"/>
              <a:ext cx="2568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1</a:t>
              </a:r>
              <a:endParaRPr 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19600" y="3427908"/>
              <a:ext cx="2568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2</a:t>
              </a:r>
              <a:endParaRPr lang="en-US" sz="11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9600" y="3053019"/>
              <a:ext cx="2568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3</a:t>
              </a:r>
              <a:endParaRPr 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5312" y="2689808"/>
              <a:ext cx="2568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4</a:t>
              </a:r>
              <a:endParaRPr lang="en-US" sz="11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6252160" y="2549646"/>
            <a:ext cx="145678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Barium chloride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2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5181600" y="133350"/>
            <a:ext cx="3810000" cy="47575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3" descr="C:\Users\202189\Desktop\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48166" r="51250" b="45054"/>
          <a:stretch/>
        </p:blipFill>
        <p:spPr bwMode="auto">
          <a:xfrm>
            <a:off x="6106378" y="3910813"/>
            <a:ext cx="908103" cy="51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28600" y="208498"/>
            <a:ext cx="1660873" cy="381000"/>
            <a:chOff x="474986" y="253626"/>
            <a:chExt cx="1660873" cy="381000"/>
          </a:xfrm>
        </p:grpSpPr>
        <p:sp>
          <p:nvSpPr>
            <p:cNvPr id="7" name="Snip Diagonal Corner Rectangle 6"/>
            <p:cNvSpPr/>
            <p:nvPr/>
          </p:nvSpPr>
          <p:spPr>
            <a:xfrm>
              <a:off x="474986" y="265294"/>
              <a:ext cx="1658614" cy="369332"/>
            </a:xfrm>
            <a:prstGeom prst="snip2Diag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400" y="253626"/>
              <a:ext cx="1602459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Procedure :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0577" y="665699"/>
            <a:ext cx="4285896" cy="1296451"/>
            <a:chOff x="4040675" y="715871"/>
            <a:chExt cx="5167281" cy="1071447"/>
          </a:xfrm>
        </p:grpSpPr>
        <p:sp>
          <p:nvSpPr>
            <p:cNvPr id="12" name="Rectangle 11"/>
            <p:cNvSpPr/>
            <p:nvPr/>
          </p:nvSpPr>
          <p:spPr>
            <a:xfrm flipH="1">
              <a:off x="4040675" y="715871"/>
              <a:ext cx="5167281" cy="107144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40694" y="742950"/>
              <a:ext cx="4983132" cy="9920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Prepare the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Sodium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sulphate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   solution by dissolving sodium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sulphate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in water in another conical flask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3801" y="2637937"/>
            <a:ext cx="1778495" cy="15340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550189" y="4259818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Sodium </a:t>
            </a:r>
            <a:r>
              <a:rPr lang="en-US" dirty="0" err="1">
                <a:latin typeface="Bookman Old Style" panose="02050604050505020204" pitchFamily="18" charset="0"/>
              </a:rPr>
              <a:t>sulphate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37266" r="29166" b="32522"/>
          <a:stretch/>
        </p:blipFill>
        <p:spPr>
          <a:xfrm rot="19553084" flipH="1">
            <a:off x="6726585" y="1175732"/>
            <a:ext cx="1311005" cy="47708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162800" y="1680597"/>
            <a:ext cx="1604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 Sodium </a:t>
            </a:r>
            <a:r>
              <a:rPr lang="en-US" dirty="0" err="1">
                <a:latin typeface="Bookman Old Style" panose="02050604050505020204" pitchFamily="18" charset="0"/>
              </a:rPr>
              <a:t>sulphate</a:t>
            </a:r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>
            <a:off x="6504063" y="1678321"/>
            <a:ext cx="336507" cy="2759489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"/>
          <p:cNvSpPr/>
          <p:nvPr/>
        </p:nvSpPr>
        <p:spPr>
          <a:xfrm>
            <a:off x="5848265" y="3285538"/>
            <a:ext cx="1759823" cy="1197771"/>
          </a:xfrm>
          <a:custGeom>
            <a:avLst/>
            <a:gdLst>
              <a:gd name="connsiteX0" fmla="*/ 0 w 990600"/>
              <a:gd name="connsiteY0" fmla="*/ 0 h 685800"/>
              <a:gd name="connsiteX1" fmla="*/ 990600 w 990600"/>
              <a:gd name="connsiteY1" fmla="*/ 0 h 685800"/>
              <a:gd name="connsiteX2" fmla="*/ 990600 w 990600"/>
              <a:gd name="connsiteY2" fmla="*/ 685800 h 685800"/>
              <a:gd name="connsiteX3" fmla="*/ 0 w 990600"/>
              <a:gd name="connsiteY3" fmla="*/ 685800 h 685800"/>
              <a:gd name="connsiteX4" fmla="*/ 0 w 990600"/>
              <a:gd name="connsiteY4" fmla="*/ 0 h 685800"/>
              <a:gd name="connsiteX0" fmla="*/ 0 w 1257300"/>
              <a:gd name="connsiteY0" fmla="*/ 0 h 704850"/>
              <a:gd name="connsiteX1" fmla="*/ 990600 w 1257300"/>
              <a:gd name="connsiteY1" fmla="*/ 0 h 704850"/>
              <a:gd name="connsiteX2" fmla="*/ 1257300 w 1257300"/>
              <a:gd name="connsiteY2" fmla="*/ 704850 h 704850"/>
              <a:gd name="connsiteX3" fmla="*/ 0 w 1257300"/>
              <a:gd name="connsiteY3" fmla="*/ 685800 h 704850"/>
              <a:gd name="connsiteX4" fmla="*/ 0 w 1257300"/>
              <a:gd name="connsiteY4" fmla="*/ 0 h 704850"/>
              <a:gd name="connsiteX0" fmla="*/ 193675 w 1450975"/>
              <a:gd name="connsiteY0" fmla="*/ 0 h 708025"/>
              <a:gd name="connsiteX1" fmla="*/ 1184275 w 1450975"/>
              <a:gd name="connsiteY1" fmla="*/ 0 h 708025"/>
              <a:gd name="connsiteX2" fmla="*/ 1450975 w 1450975"/>
              <a:gd name="connsiteY2" fmla="*/ 704850 h 708025"/>
              <a:gd name="connsiteX3" fmla="*/ 0 w 1450975"/>
              <a:gd name="connsiteY3" fmla="*/ 708025 h 708025"/>
              <a:gd name="connsiteX4" fmla="*/ 193675 w 1450975"/>
              <a:gd name="connsiteY4" fmla="*/ 0 h 708025"/>
              <a:gd name="connsiteX0" fmla="*/ 193675 w 1450975"/>
              <a:gd name="connsiteY0" fmla="*/ 0 h 708025"/>
              <a:gd name="connsiteX1" fmla="*/ 1225550 w 1450975"/>
              <a:gd name="connsiteY1" fmla="*/ 3175 h 708025"/>
              <a:gd name="connsiteX2" fmla="*/ 1450975 w 1450975"/>
              <a:gd name="connsiteY2" fmla="*/ 704850 h 708025"/>
              <a:gd name="connsiteX3" fmla="*/ 0 w 1450975"/>
              <a:gd name="connsiteY3" fmla="*/ 708025 h 708025"/>
              <a:gd name="connsiteX4" fmla="*/ 193675 w 1450975"/>
              <a:gd name="connsiteY4" fmla="*/ 0 h 708025"/>
              <a:gd name="connsiteX0" fmla="*/ 193675 w 1547403"/>
              <a:gd name="connsiteY0" fmla="*/ 0 h 708025"/>
              <a:gd name="connsiteX1" fmla="*/ 1225550 w 1547403"/>
              <a:gd name="connsiteY1" fmla="*/ 3175 h 708025"/>
              <a:gd name="connsiteX2" fmla="*/ 1450975 w 1547403"/>
              <a:gd name="connsiteY2" fmla="*/ 704850 h 708025"/>
              <a:gd name="connsiteX3" fmla="*/ 0 w 1547403"/>
              <a:gd name="connsiteY3" fmla="*/ 708025 h 708025"/>
              <a:gd name="connsiteX4" fmla="*/ 193675 w 1547403"/>
              <a:gd name="connsiteY4" fmla="*/ 0 h 708025"/>
              <a:gd name="connsiteX0" fmla="*/ 326436 w 1680164"/>
              <a:gd name="connsiteY0" fmla="*/ 0 h 708025"/>
              <a:gd name="connsiteX1" fmla="*/ 1358311 w 1680164"/>
              <a:gd name="connsiteY1" fmla="*/ 3175 h 708025"/>
              <a:gd name="connsiteX2" fmla="*/ 1583736 w 1680164"/>
              <a:gd name="connsiteY2" fmla="*/ 704850 h 708025"/>
              <a:gd name="connsiteX3" fmla="*/ 132761 w 1680164"/>
              <a:gd name="connsiteY3" fmla="*/ 708025 h 708025"/>
              <a:gd name="connsiteX4" fmla="*/ 326436 w 1680164"/>
              <a:gd name="connsiteY4" fmla="*/ 0 h 708025"/>
              <a:gd name="connsiteX0" fmla="*/ 319628 w 1673356"/>
              <a:gd name="connsiteY0" fmla="*/ 0 h 708025"/>
              <a:gd name="connsiteX1" fmla="*/ 1351503 w 1673356"/>
              <a:gd name="connsiteY1" fmla="*/ 3175 h 708025"/>
              <a:gd name="connsiteX2" fmla="*/ 1576928 w 1673356"/>
              <a:gd name="connsiteY2" fmla="*/ 704850 h 708025"/>
              <a:gd name="connsiteX3" fmla="*/ 125953 w 1673356"/>
              <a:gd name="connsiteY3" fmla="*/ 708025 h 708025"/>
              <a:gd name="connsiteX4" fmla="*/ 319628 w 1673356"/>
              <a:gd name="connsiteY4" fmla="*/ 0 h 708025"/>
              <a:gd name="connsiteX0" fmla="*/ 318268 w 1671996"/>
              <a:gd name="connsiteY0" fmla="*/ 0 h 708025"/>
              <a:gd name="connsiteX1" fmla="*/ 1350143 w 1671996"/>
              <a:gd name="connsiteY1" fmla="*/ 3175 h 708025"/>
              <a:gd name="connsiteX2" fmla="*/ 1575568 w 1671996"/>
              <a:gd name="connsiteY2" fmla="*/ 704850 h 708025"/>
              <a:gd name="connsiteX3" fmla="*/ 124593 w 1671996"/>
              <a:gd name="connsiteY3" fmla="*/ 708025 h 708025"/>
              <a:gd name="connsiteX4" fmla="*/ 318268 w 1671996"/>
              <a:gd name="connsiteY4" fmla="*/ 0 h 708025"/>
              <a:gd name="connsiteX0" fmla="*/ 318268 w 1647819"/>
              <a:gd name="connsiteY0" fmla="*/ 0 h 717549"/>
              <a:gd name="connsiteX1" fmla="*/ 1350143 w 1647819"/>
              <a:gd name="connsiteY1" fmla="*/ 3175 h 717549"/>
              <a:gd name="connsiteX2" fmla="*/ 1546993 w 1647819"/>
              <a:gd name="connsiteY2" fmla="*/ 717549 h 717549"/>
              <a:gd name="connsiteX3" fmla="*/ 124593 w 1647819"/>
              <a:gd name="connsiteY3" fmla="*/ 708025 h 717549"/>
              <a:gd name="connsiteX4" fmla="*/ 318268 w 1647819"/>
              <a:gd name="connsiteY4" fmla="*/ 0 h 717549"/>
              <a:gd name="connsiteX0" fmla="*/ 318268 w 1659977"/>
              <a:gd name="connsiteY0" fmla="*/ 0 h 717549"/>
              <a:gd name="connsiteX1" fmla="*/ 1350143 w 1659977"/>
              <a:gd name="connsiteY1" fmla="*/ 3175 h 717549"/>
              <a:gd name="connsiteX2" fmla="*/ 1546993 w 1659977"/>
              <a:gd name="connsiteY2" fmla="*/ 717549 h 717549"/>
              <a:gd name="connsiteX3" fmla="*/ 124593 w 1659977"/>
              <a:gd name="connsiteY3" fmla="*/ 708025 h 717549"/>
              <a:gd name="connsiteX4" fmla="*/ 318268 w 1659977"/>
              <a:gd name="connsiteY4" fmla="*/ 0 h 717549"/>
              <a:gd name="connsiteX0" fmla="*/ 339640 w 1681349"/>
              <a:gd name="connsiteY0" fmla="*/ 0 h 717549"/>
              <a:gd name="connsiteX1" fmla="*/ 1371515 w 1681349"/>
              <a:gd name="connsiteY1" fmla="*/ 3175 h 717549"/>
              <a:gd name="connsiteX2" fmla="*/ 1568365 w 1681349"/>
              <a:gd name="connsiteY2" fmla="*/ 717549 h 717549"/>
              <a:gd name="connsiteX3" fmla="*/ 145965 w 1681349"/>
              <a:gd name="connsiteY3" fmla="*/ 708025 h 717549"/>
              <a:gd name="connsiteX4" fmla="*/ 339640 w 1681349"/>
              <a:gd name="connsiteY4" fmla="*/ 0 h 717549"/>
              <a:gd name="connsiteX0" fmla="*/ 337199 w 1678908"/>
              <a:gd name="connsiteY0" fmla="*/ 0 h 717549"/>
              <a:gd name="connsiteX1" fmla="*/ 1369074 w 1678908"/>
              <a:gd name="connsiteY1" fmla="*/ 3175 h 717549"/>
              <a:gd name="connsiteX2" fmla="*/ 1565924 w 1678908"/>
              <a:gd name="connsiteY2" fmla="*/ 717549 h 717549"/>
              <a:gd name="connsiteX3" fmla="*/ 143524 w 1678908"/>
              <a:gd name="connsiteY3" fmla="*/ 708025 h 717549"/>
              <a:gd name="connsiteX4" fmla="*/ 337199 w 1678908"/>
              <a:gd name="connsiteY4" fmla="*/ 0 h 717549"/>
              <a:gd name="connsiteX0" fmla="*/ 319004 w 1660713"/>
              <a:gd name="connsiteY0" fmla="*/ 0 h 717549"/>
              <a:gd name="connsiteX1" fmla="*/ 1350879 w 1660713"/>
              <a:gd name="connsiteY1" fmla="*/ 3175 h 717549"/>
              <a:gd name="connsiteX2" fmla="*/ 1547729 w 1660713"/>
              <a:gd name="connsiteY2" fmla="*/ 717549 h 717549"/>
              <a:gd name="connsiteX3" fmla="*/ 125329 w 1660713"/>
              <a:gd name="connsiteY3" fmla="*/ 708025 h 717549"/>
              <a:gd name="connsiteX4" fmla="*/ 319004 w 1660713"/>
              <a:gd name="connsiteY4" fmla="*/ 0 h 717549"/>
              <a:gd name="connsiteX0" fmla="*/ 325998 w 1667707"/>
              <a:gd name="connsiteY0" fmla="*/ 0 h 717549"/>
              <a:gd name="connsiteX1" fmla="*/ 1357873 w 1667707"/>
              <a:gd name="connsiteY1" fmla="*/ 3175 h 717549"/>
              <a:gd name="connsiteX2" fmla="*/ 1554723 w 1667707"/>
              <a:gd name="connsiteY2" fmla="*/ 717549 h 717549"/>
              <a:gd name="connsiteX3" fmla="*/ 132323 w 1667707"/>
              <a:gd name="connsiteY3" fmla="*/ 708025 h 717549"/>
              <a:gd name="connsiteX4" fmla="*/ 325998 w 1667707"/>
              <a:gd name="connsiteY4" fmla="*/ 0 h 717549"/>
              <a:gd name="connsiteX0" fmla="*/ 325998 w 1667707"/>
              <a:gd name="connsiteY0" fmla="*/ 0 h 717549"/>
              <a:gd name="connsiteX1" fmla="*/ 1357873 w 1667707"/>
              <a:gd name="connsiteY1" fmla="*/ 3175 h 717549"/>
              <a:gd name="connsiteX2" fmla="*/ 1554723 w 1667707"/>
              <a:gd name="connsiteY2" fmla="*/ 717549 h 717549"/>
              <a:gd name="connsiteX3" fmla="*/ 132323 w 1667707"/>
              <a:gd name="connsiteY3" fmla="*/ 708025 h 717549"/>
              <a:gd name="connsiteX4" fmla="*/ 325998 w 1667707"/>
              <a:gd name="connsiteY4" fmla="*/ 0 h 717549"/>
              <a:gd name="connsiteX0" fmla="*/ 334745 w 1676454"/>
              <a:gd name="connsiteY0" fmla="*/ 0 h 717549"/>
              <a:gd name="connsiteX1" fmla="*/ 1366620 w 1676454"/>
              <a:gd name="connsiteY1" fmla="*/ 3175 h 717549"/>
              <a:gd name="connsiteX2" fmla="*/ 1563470 w 1676454"/>
              <a:gd name="connsiteY2" fmla="*/ 717549 h 717549"/>
              <a:gd name="connsiteX3" fmla="*/ 141070 w 1676454"/>
              <a:gd name="connsiteY3" fmla="*/ 708025 h 717549"/>
              <a:gd name="connsiteX4" fmla="*/ 334745 w 1676454"/>
              <a:gd name="connsiteY4" fmla="*/ 0 h 717549"/>
              <a:gd name="connsiteX0" fmla="*/ 322071 w 1663780"/>
              <a:gd name="connsiteY0" fmla="*/ 0 h 717549"/>
              <a:gd name="connsiteX1" fmla="*/ 1353946 w 1663780"/>
              <a:gd name="connsiteY1" fmla="*/ 3175 h 717549"/>
              <a:gd name="connsiteX2" fmla="*/ 1550796 w 1663780"/>
              <a:gd name="connsiteY2" fmla="*/ 717549 h 717549"/>
              <a:gd name="connsiteX3" fmla="*/ 128396 w 1663780"/>
              <a:gd name="connsiteY3" fmla="*/ 708025 h 717549"/>
              <a:gd name="connsiteX4" fmla="*/ 322071 w 1663780"/>
              <a:gd name="connsiteY4" fmla="*/ 0 h 717549"/>
              <a:gd name="connsiteX0" fmla="*/ 322071 w 1670567"/>
              <a:gd name="connsiteY0" fmla="*/ 0 h 717549"/>
              <a:gd name="connsiteX1" fmla="*/ 1353946 w 1670567"/>
              <a:gd name="connsiteY1" fmla="*/ 3175 h 717549"/>
              <a:gd name="connsiteX2" fmla="*/ 1550796 w 1670567"/>
              <a:gd name="connsiteY2" fmla="*/ 717549 h 717549"/>
              <a:gd name="connsiteX3" fmla="*/ 128396 w 1670567"/>
              <a:gd name="connsiteY3" fmla="*/ 708025 h 717549"/>
              <a:gd name="connsiteX4" fmla="*/ 322071 w 1670567"/>
              <a:gd name="connsiteY4" fmla="*/ 0 h 717549"/>
              <a:gd name="connsiteX0" fmla="*/ 322071 w 1664996"/>
              <a:gd name="connsiteY0" fmla="*/ 0 h 717549"/>
              <a:gd name="connsiteX1" fmla="*/ 1353946 w 1664996"/>
              <a:gd name="connsiteY1" fmla="*/ 3175 h 717549"/>
              <a:gd name="connsiteX2" fmla="*/ 1550796 w 1664996"/>
              <a:gd name="connsiteY2" fmla="*/ 717549 h 717549"/>
              <a:gd name="connsiteX3" fmla="*/ 128396 w 1664996"/>
              <a:gd name="connsiteY3" fmla="*/ 708025 h 717549"/>
              <a:gd name="connsiteX4" fmla="*/ 322071 w 1664996"/>
              <a:gd name="connsiteY4" fmla="*/ 0 h 717549"/>
              <a:gd name="connsiteX0" fmla="*/ 322071 w 1671705"/>
              <a:gd name="connsiteY0" fmla="*/ 0 h 717549"/>
              <a:gd name="connsiteX1" fmla="*/ 1353946 w 1671705"/>
              <a:gd name="connsiteY1" fmla="*/ 3175 h 717549"/>
              <a:gd name="connsiteX2" fmla="*/ 1550796 w 1671705"/>
              <a:gd name="connsiteY2" fmla="*/ 717549 h 717549"/>
              <a:gd name="connsiteX3" fmla="*/ 128396 w 1671705"/>
              <a:gd name="connsiteY3" fmla="*/ 708025 h 717549"/>
              <a:gd name="connsiteX4" fmla="*/ 322071 w 1671705"/>
              <a:gd name="connsiteY4" fmla="*/ 0 h 717549"/>
              <a:gd name="connsiteX0" fmla="*/ 322071 w 1671705"/>
              <a:gd name="connsiteY0" fmla="*/ 0 h 717549"/>
              <a:gd name="connsiteX1" fmla="*/ 1353946 w 1671705"/>
              <a:gd name="connsiteY1" fmla="*/ 3175 h 717549"/>
              <a:gd name="connsiteX2" fmla="*/ 1550796 w 1671705"/>
              <a:gd name="connsiteY2" fmla="*/ 717549 h 717549"/>
              <a:gd name="connsiteX3" fmla="*/ 1004697 w 1671705"/>
              <a:gd name="connsiteY3" fmla="*/ 710997 h 717549"/>
              <a:gd name="connsiteX4" fmla="*/ 128396 w 1671705"/>
              <a:gd name="connsiteY4" fmla="*/ 708025 h 717549"/>
              <a:gd name="connsiteX5" fmla="*/ 322071 w 1671705"/>
              <a:gd name="connsiteY5" fmla="*/ 0 h 717549"/>
              <a:gd name="connsiteX0" fmla="*/ 322071 w 1671705"/>
              <a:gd name="connsiteY0" fmla="*/ 0 h 710997"/>
              <a:gd name="connsiteX1" fmla="*/ 1353946 w 1671705"/>
              <a:gd name="connsiteY1" fmla="*/ 3175 h 710997"/>
              <a:gd name="connsiteX2" fmla="*/ 1550796 w 1671705"/>
              <a:gd name="connsiteY2" fmla="*/ 704848 h 710997"/>
              <a:gd name="connsiteX3" fmla="*/ 1004697 w 1671705"/>
              <a:gd name="connsiteY3" fmla="*/ 710997 h 710997"/>
              <a:gd name="connsiteX4" fmla="*/ 128396 w 1671705"/>
              <a:gd name="connsiteY4" fmla="*/ 708025 h 710997"/>
              <a:gd name="connsiteX5" fmla="*/ 322071 w 1671705"/>
              <a:gd name="connsiteY5" fmla="*/ 0 h 710997"/>
              <a:gd name="connsiteX0" fmla="*/ 322071 w 1662320"/>
              <a:gd name="connsiteY0" fmla="*/ 0 h 710997"/>
              <a:gd name="connsiteX1" fmla="*/ 1353946 w 1662320"/>
              <a:gd name="connsiteY1" fmla="*/ 3175 h 710997"/>
              <a:gd name="connsiteX2" fmla="*/ 1550796 w 1662320"/>
              <a:gd name="connsiteY2" fmla="*/ 704848 h 710997"/>
              <a:gd name="connsiteX3" fmla="*/ 1004697 w 1662320"/>
              <a:gd name="connsiteY3" fmla="*/ 710997 h 710997"/>
              <a:gd name="connsiteX4" fmla="*/ 128396 w 1662320"/>
              <a:gd name="connsiteY4" fmla="*/ 708025 h 710997"/>
              <a:gd name="connsiteX5" fmla="*/ 322071 w 1662320"/>
              <a:gd name="connsiteY5" fmla="*/ 0 h 710997"/>
              <a:gd name="connsiteX0" fmla="*/ 322071 w 1670361"/>
              <a:gd name="connsiteY0" fmla="*/ 0 h 710997"/>
              <a:gd name="connsiteX1" fmla="*/ 1353946 w 1670361"/>
              <a:gd name="connsiteY1" fmla="*/ 3175 h 710997"/>
              <a:gd name="connsiteX2" fmla="*/ 1550796 w 1670361"/>
              <a:gd name="connsiteY2" fmla="*/ 704848 h 710997"/>
              <a:gd name="connsiteX3" fmla="*/ 1004697 w 1670361"/>
              <a:gd name="connsiteY3" fmla="*/ 710997 h 710997"/>
              <a:gd name="connsiteX4" fmla="*/ 128396 w 1670361"/>
              <a:gd name="connsiteY4" fmla="*/ 708025 h 710997"/>
              <a:gd name="connsiteX5" fmla="*/ 322071 w 1670361"/>
              <a:gd name="connsiteY5" fmla="*/ 0 h 710997"/>
              <a:gd name="connsiteX0" fmla="*/ 298281 w 1646571"/>
              <a:gd name="connsiteY0" fmla="*/ 0 h 710997"/>
              <a:gd name="connsiteX1" fmla="*/ 1330156 w 1646571"/>
              <a:gd name="connsiteY1" fmla="*/ 3175 h 710997"/>
              <a:gd name="connsiteX2" fmla="*/ 1527006 w 1646571"/>
              <a:gd name="connsiteY2" fmla="*/ 704848 h 710997"/>
              <a:gd name="connsiteX3" fmla="*/ 980907 w 1646571"/>
              <a:gd name="connsiteY3" fmla="*/ 710997 h 710997"/>
              <a:gd name="connsiteX4" fmla="*/ 104606 w 1646571"/>
              <a:gd name="connsiteY4" fmla="*/ 708025 h 710997"/>
              <a:gd name="connsiteX5" fmla="*/ 298281 w 1646571"/>
              <a:gd name="connsiteY5" fmla="*/ 0 h 710997"/>
              <a:gd name="connsiteX0" fmla="*/ 280099 w 1650381"/>
              <a:gd name="connsiteY0" fmla="*/ 0 h 728252"/>
              <a:gd name="connsiteX1" fmla="*/ 1333966 w 1650381"/>
              <a:gd name="connsiteY1" fmla="*/ 20430 h 728252"/>
              <a:gd name="connsiteX2" fmla="*/ 1530816 w 1650381"/>
              <a:gd name="connsiteY2" fmla="*/ 722103 h 728252"/>
              <a:gd name="connsiteX3" fmla="*/ 984717 w 1650381"/>
              <a:gd name="connsiteY3" fmla="*/ 728252 h 728252"/>
              <a:gd name="connsiteX4" fmla="*/ 108416 w 1650381"/>
              <a:gd name="connsiteY4" fmla="*/ 725280 h 728252"/>
              <a:gd name="connsiteX5" fmla="*/ 280099 w 1650381"/>
              <a:gd name="connsiteY5" fmla="*/ 0 h 728252"/>
              <a:gd name="connsiteX0" fmla="*/ 299146 w 1669428"/>
              <a:gd name="connsiteY0" fmla="*/ 0 h 728252"/>
              <a:gd name="connsiteX1" fmla="*/ 1353013 w 1669428"/>
              <a:gd name="connsiteY1" fmla="*/ 20430 h 728252"/>
              <a:gd name="connsiteX2" fmla="*/ 1549863 w 1669428"/>
              <a:gd name="connsiteY2" fmla="*/ 722103 h 728252"/>
              <a:gd name="connsiteX3" fmla="*/ 1003764 w 1669428"/>
              <a:gd name="connsiteY3" fmla="*/ 728252 h 728252"/>
              <a:gd name="connsiteX4" fmla="*/ 127463 w 1669428"/>
              <a:gd name="connsiteY4" fmla="*/ 725280 h 728252"/>
              <a:gd name="connsiteX5" fmla="*/ 299146 w 1669428"/>
              <a:gd name="connsiteY5" fmla="*/ 0 h 728252"/>
              <a:gd name="connsiteX0" fmla="*/ 300509 w 1670791"/>
              <a:gd name="connsiteY0" fmla="*/ 0 h 728252"/>
              <a:gd name="connsiteX1" fmla="*/ 1354376 w 1670791"/>
              <a:gd name="connsiteY1" fmla="*/ 20430 h 728252"/>
              <a:gd name="connsiteX2" fmla="*/ 1551226 w 1670791"/>
              <a:gd name="connsiteY2" fmla="*/ 722103 h 728252"/>
              <a:gd name="connsiteX3" fmla="*/ 1005127 w 1670791"/>
              <a:gd name="connsiteY3" fmla="*/ 728252 h 728252"/>
              <a:gd name="connsiteX4" fmla="*/ 128826 w 1670791"/>
              <a:gd name="connsiteY4" fmla="*/ 725280 h 728252"/>
              <a:gd name="connsiteX5" fmla="*/ 300509 w 1670791"/>
              <a:gd name="connsiteY5" fmla="*/ 0 h 728252"/>
              <a:gd name="connsiteX0" fmla="*/ 300509 w 1663968"/>
              <a:gd name="connsiteY0" fmla="*/ 0 h 728252"/>
              <a:gd name="connsiteX1" fmla="*/ 1354376 w 1663968"/>
              <a:gd name="connsiteY1" fmla="*/ 20430 h 728252"/>
              <a:gd name="connsiteX2" fmla="*/ 1551226 w 1663968"/>
              <a:gd name="connsiteY2" fmla="*/ 722103 h 728252"/>
              <a:gd name="connsiteX3" fmla="*/ 1005127 w 1663968"/>
              <a:gd name="connsiteY3" fmla="*/ 728252 h 728252"/>
              <a:gd name="connsiteX4" fmla="*/ 128826 w 1663968"/>
              <a:gd name="connsiteY4" fmla="*/ 725280 h 728252"/>
              <a:gd name="connsiteX5" fmla="*/ 300509 w 1663968"/>
              <a:gd name="connsiteY5" fmla="*/ 0 h 728252"/>
              <a:gd name="connsiteX0" fmla="*/ 300509 w 1628150"/>
              <a:gd name="connsiteY0" fmla="*/ 0 h 728252"/>
              <a:gd name="connsiteX1" fmla="*/ 1354376 w 1628150"/>
              <a:gd name="connsiteY1" fmla="*/ 20430 h 728252"/>
              <a:gd name="connsiteX2" fmla="*/ 1551226 w 1628150"/>
              <a:gd name="connsiteY2" fmla="*/ 722103 h 728252"/>
              <a:gd name="connsiteX3" fmla="*/ 1005127 w 1628150"/>
              <a:gd name="connsiteY3" fmla="*/ 728252 h 728252"/>
              <a:gd name="connsiteX4" fmla="*/ 128826 w 1628150"/>
              <a:gd name="connsiteY4" fmla="*/ 725280 h 728252"/>
              <a:gd name="connsiteX5" fmla="*/ 300509 w 1628150"/>
              <a:gd name="connsiteY5" fmla="*/ 0 h 728252"/>
              <a:gd name="connsiteX0" fmla="*/ 300509 w 1674420"/>
              <a:gd name="connsiteY0" fmla="*/ 0 h 732091"/>
              <a:gd name="connsiteX1" fmla="*/ 1354376 w 1674420"/>
              <a:gd name="connsiteY1" fmla="*/ 20430 h 732091"/>
              <a:gd name="connsiteX2" fmla="*/ 1551226 w 1674420"/>
              <a:gd name="connsiteY2" fmla="*/ 722103 h 732091"/>
              <a:gd name="connsiteX3" fmla="*/ 1005127 w 1674420"/>
              <a:gd name="connsiteY3" fmla="*/ 728252 h 732091"/>
              <a:gd name="connsiteX4" fmla="*/ 128826 w 1674420"/>
              <a:gd name="connsiteY4" fmla="*/ 725280 h 732091"/>
              <a:gd name="connsiteX5" fmla="*/ 300509 w 1674420"/>
              <a:gd name="connsiteY5" fmla="*/ 0 h 732091"/>
              <a:gd name="connsiteX0" fmla="*/ 300509 w 1656183"/>
              <a:gd name="connsiteY0" fmla="*/ 0 h 728252"/>
              <a:gd name="connsiteX1" fmla="*/ 1354376 w 1656183"/>
              <a:gd name="connsiteY1" fmla="*/ 20430 h 728252"/>
              <a:gd name="connsiteX2" fmla="*/ 1551226 w 1656183"/>
              <a:gd name="connsiteY2" fmla="*/ 722103 h 728252"/>
              <a:gd name="connsiteX3" fmla="*/ 1005127 w 1656183"/>
              <a:gd name="connsiteY3" fmla="*/ 728252 h 728252"/>
              <a:gd name="connsiteX4" fmla="*/ 128826 w 1656183"/>
              <a:gd name="connsiteY4" fmla="*/ 725280 h 728252"/>
              <a:gd name="connsiteX5" fmla="*/ 300509 w 1656183"/>
              <a:gd name="connsiteY5" fmla="*/ 0 h 728252"/>
              <a:gd name="connsiteX0" fmla="*/ 300509 w 1661534"/>
              <a:gd name="connsiteY0" fmla="*/ 0 h 728252"/>
              <a:gd name="connsiteX1" fmla="*/ 1354376 w 1661534"/>
              <a:gd name="connsiteY1" fmla="*/ 20430 h 728252"/>
              <a:gd name="connsiteX2" fmla="*/ 1551226 w 1661534"/>
              <a:gd name="connsiteY2" fmla="*/ 722103 h 728252"/>
              <a:gd name="connsiteX3" fmla="*/ 1005127 w 1661534"/>
              <a:gd name="connsiteY3" fmla="*/ 728252 h 728252"/>
              <a:gd name="connsiteX4" fmla="*/ 128826 w 1661534"/>
              <a:gd name="connsiteY4" fmla="*/ 725280 h 728252"/>
              <a:gd name="connsiteX5" fmla="*/ 300509 w 1661534"/>
              <a:gd name="connsiteY5" fmla="*/ 0 h 728252"/>
              <a:gd name="connsiteX0" fmla="*/ 300509 w 1712591"/>
              <a:gd name="connsiteY0" fmla="*/ 0 h 728252"/>
              <a:gd name="connsiteX1" fmla="*/ 1354376 w 1712591"/>
              <a:gd name="connsiteY1" fmla="*/ 20430 h 728252"/>
              <a:gd name="connsiteX2" fmla="*/ 1551226 w 1712591"/>
              <a:gd name="connsiteY2" fmla="*/ 722103 h 728252"/>
              <a:gd name="connsiteX3" fmla="*/ 1005127 w 1712591"/>
              <a:gd name="connsiteY3" fmla="*/ 728252 h 728252"/>
              <a:gd name="connsiteX4" fmla="*/ 128826 w 1712591"/>
              <a:gd name="connsiteY4" fmla="*/ 725280 h 728252"/>
              <a:gd name="connsiteX5" fmla="*/ 300509 w 1712591"/>
              <a:gd name="connsiteY5" fmla="*/ 0 h 728252"/>
              <a:gd name="connsiteX0" fmla="*/ 427441 w 1839523"/>
              <a:gd name="connsiteY0" fmla="*/ 0 h 728252"/>
              <a:gd name="connsiteX1" fmla="*/ 1481308 w 1839523"/>
              <a:gd name="connsiteY1" fmla="*/ 20430 h 728252"/>
              <a:gd name="connsiteX2" fmla="*/ 1678158 w 1839523"/>
              <a:gd name="connsiteY2" fmla="*/ 722103 h 728252"/>
              <a:gd name="connsiteX3" fmla="*/ 1132059 w 1839523"/>
              <a:gd name="connsiteY3" fmla="*/ 728252 h 728252"/>
              <a:gd name="connsiteX4" fmla="*/ 105560 w 1839523"/>
              <a:gd name="connsiteY4" fmla="*/ 688513 h 728252"/>
              <a:gd name="connsiteX5" fmla="*/ 427441 w 1839523"/>
              <a:gd name="connsiteY5" fmla="*/ 0 h 728252"/>
              <a:gd name="connsiteX0" fmla="*/ 367097 w 1849271"/>
              <a:gd name="connsiteY0" fmla="*/ 0 h 728252"/>
              <a:gd name="connsiteX1" fmla="*/ 1491056 w 1849271"/>
              <a:gd name="connsiteY1" fmla="*/ 20430 h 728252"/>
              <a:gd name="connsiteX2" fmla="*/ 1687906 w 1849271"/>
              <a:gd name="connsiteY2" fmla="*/ 722103 h 728252"/>
              <a:gd name="connsiteX3" fmla="*/ 1141807 w 1849271"/>
              <a:gd name="connsiteY3" fmla="*/ 728252 h 728252"/>
              <a:gd name="connsiteX4" fmla="*/ 115308 w 1849271"/>
              <a:gd name="connsiteY4" fmla="*/ 688513 h 728252"/>
              <a:gd name="connsiteX5" fmla="*/ 367097 w 1849271"/>
              <a:gd name="connsiteY5" fmla="*/ 0 h 728252"/>
              <a:gd name="connsiteX0" fmla="*/ 325137 w 1807311"/>
              <a:gd name="connsiteY0" fmla="*/ 0 h 728252"/>
              <a:gd name="connsiteX1" fmla="*/ 1449096 w 1807311"/>
              <a:gd name="connsiteY1" fmla="*/ 20430 h 728252"/>
              <a:gd name="connsiteX2" fmla="*/ 1645946 w 1807311"/>
              <a:gd name="connsiteY2" fmla="*/ 722103 h 728252"/>
              <a:gd name="connsiteX3" fmla="*/ 1099847 w 1807311"/>
              <a:gd name="connsiteY3" fmla="*/ 728252 h 728252"/>
              <a:gd name="connsiteX4" fmla="*/ 123414 w 1807311"/>
              <a:gd name="connsiteY4" fmla="*/ 725280 h 728252"/>
              <a:gd name="connsiteX5" fmla="*/ 325137 w 1807311"/>
              <a:gd name="connsiteY5" fmla="*/ 0 h 728252"/>
              <a:gd name="connsiteX0" fmla="*/ 333746 w 1815920"/>
              <a:gd name="connsiteY0" fmla="*/ 0 h 728252"/>
              <a:gd name="connsiteX1" fmla="*/ 1457705 w 1815920"/>
              <a:gd name="connsiteY1" fmla="*/ 20430 h 728252"/>
              <a:gd name="connsiteX2" fmla="*/ 1654555 w 1815920"/>
              <a:gd name="connsiteY2" fmla="*/ 722103 h 728252"/>
              <a:gd name="connsiteX3" fmla="*/ 1108456 w 1815920"/>
              <a:gd name="connsiteY3" fmla="*/ 728252 h 728252"/>
              <a:gd name="connsiteX4" fmla="*/ 132023 w 1815920"/>
              <a:gd name="connsiteY4" fmla="*/ 725280 h 728252"/>
              <a:gd name="connsiteX5" fmla="*/ 333746 w 1815920"/>
              <a:gd name="connsiteY5" fmla="*/ 0 h 728252"/>
              <a:gd name="connsiteX0" fmla="*/ 368408 w 1850582"/>
              <a:gd name="connsiteY0" fmla="*/ 0 h 728252"/>
              <a:gd name="connsiteX1" fmla="*/ 1492367 w 1850582"/>
              <a:gd name="connsiteY1" fmla="*/ 20430 h 728252"/>
              <a:gd name="connsiteX2" fmla="*/ 1689217 w 1850582"/>
              <a:gd name="connsiteY2" fmla="*/ 722103 h 728252"/>
              <a:gd name="connsiteX3" fmla="*/ 1143118 w 1850582"/>
              <a:gd name="connsiteY3" fmla="*/ 728252 h 728252"/>
              <a:gd name="connsiteX4" fmla="*/ 166685 w 1850582"/>
              <a:gd name="connsiteY4" fmla="*/ 725280 h 728252"/>
              <a:gd name="connsiteX5" fmla="*/ 368408 w 1850582"/>
              <a:gd name="connsiteY5" fmla="*/ 0 h 728252"/>
              <a:gd name="connsiteX0" fmla="*/ 388480 w 1870654"/>
              <a:gd name="connsiteY0" fmla="*/ 0 h 728252"/>
              <a:gd name="connsiteX1" fmla="*/ 1512439 w 1870654"/>
              <a:gd name="connsiteY1" fmla="*/ 20430 h 728252"/>
              <a:gd name="connsiteX2" fmla="*/ 1709289 w 1870654"/>
              <a:gd name="connsiteY2" fmla="*/ 722103 h 728252"/>
              <a:gd name="connsiteX3" fmla="*/ 1163190 w 1870654"/>
              <a:gd name="connsiteY3" fmla="*/ 728252 h 728252"/>
              <a:gd name="connsiteX4" fmla="*/ 186757 w 1870654"/>
              <a:gd name="connsiteY4" fmla="*/ 725280 h 728252"/>
              <a:gd name="connsiteX5" fmla="*/ 388480 w 1870654"/>
              <a:gd name="connsiteY5" fmla="*/ 0 h 728252"/>
              <a:gd name="connsiteX0" fmla="*/ 388480 w 1890045"/>
              <a:gd name="connsiteY0" fmla="*/ 0 h 728252"/>
              <a:gd name="connsiteX1" fmla="*/ 1512439 w 1890045"/>
              <a:gd name="connsiteY1" fmla="*/ 20430 h 728252"/>
              <a:gd name="connsiteX2" fmla="*/ 1709289 w 1890045"/>
              <a:gd name="connsiteY2" fmla="*/ 722103 h 728252"/>
              <a:gd name="connsiteX3" fmla="*/ 1163190 w 1890045"/>
              <a:gd name="connsiteY3" fmla="*/ 728252 h 728252"/>
              <a:gd name="connsiteX4" fmla="*/ 186757 w 1890045"/>
              <a:gd name="connsiteY4" fmla="*/ 725280 h 728252"/>
              <a:gd name="connsiteX5" fmla="*/ 388480 w 1890045"/>
              <a:gd name="connsiteY5" fmla="*/ 0 h 728252"/>
              <a:gd name="connsiteX0" fmla="*/ 388480 w 1900110"/>
              <a:gd name="connsiteY0" fmla="*/ 0 h 728252"/>
              <a:gd name="connsiteX1" fmla="*/ 1565843 w 1900110"/>
              <a:gd name="connsiteY1" fmla="*/ 28600 h 728252"/>
              <a:gd name="connsiteX2" fmla="*/ 1709289 w 1900110"/>
              <a:gd name="connsiteY2" fmla="*/ 722103 h 728252"/>
              <a:gd name="connsiteX3" fmla="*/ 1163190 w 1900110"/>
              <a:gd name="connsiteY3" fmla="*/ 728252 h 728252"/>
              <a:gd name="connsiteX4" fmla="*/ 186757 w 1900110"/>
              <a:gd name="connsiteY4" fmla="*/ 725280 h 728252"/>
              <a:gd name="connsiteX5" fmla="*/ 388480 w 1900110"/>
              <a:gd name="connsiteY5" fmla="*/ 0 h 728252"/>
              <a:gd name="connsiteX0" fmla="*/ 388480 w 1891649"/>
              <a:gd name="connsiteY0" fmla="*/ 0 h 728252"/>
              <a:gd name="connsiteX1" fmla="*/ 1565843 w 1891649"/>
              <a:gd name="connsiteY1" fmla="*/ 28600 h 728252"/>
              <a:gd name="connsiteX2" fmla="*/ 1709289 w 1891649"/>
              <a:gd name="connsiteY2" fmla="*/ 722103 h 728252"/>
              <a:gd name="connsiteX3" fmla="*/ 1163190 w 1891649"/>
              <a:gd name="connsiteY3" fmla="*/ 728252 h 728252"/>
              <a:gd name="connsiteX4" fmla="*/ 186757 w 1891649"/>
              <a:gd name="connsiteY4" fmla="*/ 725280 h 728252"/>
              <a:gd name="connsiteX5" fmla="*/ 388480 w 1891649"/>
              <a:gd name="connsiteY5" fmla="*/ 0 h 728252"/>
              <a:gd name="connsiteX0" fmla="*/ 370754 w 1873923"/>
              <a:gd name="connsiteY0" fmla="*/ 0 h 728252"/>
              <a:gd name="connsiteX1" fmla="*/ 1548117 w 1873923"/>
              <a:gd name="connsiteY1" fmla="*/ 28600 h 728252"/>
              <a:gd name="connsiteX2" fmla="*/ 1691563 w 1873923"/>
              <a:gd name="connsiteY2" fmla="*/ 722103 h 728252"/>
              <a:gd name="connsiteX3" fmla="*/ 1145464 w 1873923"/>
              <a:gd name="connsiteY3" fmla="*/ 728252 h 728252"/>
              <a:gd name="connsiteX4" fmla="*/ 169031 w 1873923"/>
              <a:gd name="connsiteY4" fmla="*/ 725280 h 728252"/>
              <a:gd name="connsiteX5" fmla="*/ 370754 w 1873923"/>
              <a:gd name="connsiteY5" fmla="*/ 0 h 728252"/>
              <a:gd name="connsiteX0" fmla="*/ 366325 w 1869494"/>
              <a:gd name="connsiteY0" fmla="*/ 0 h 728252"/>
              <a:gd name="connsiteX1" fmla="*/ 1543688 w 1869494"/>
              <a:gd name="connsiteY1" fmla="*/ 28600 h 728252"/>
              <a:gd name="connsiteX2" fmla="*/ 1687134 w 1869494"/>
              <a:gd name="connsiteY2" fmla="*/ 722103 h 728252"/>
              <a:gd name="connsiteX3" fmla="*/ 1141035 w 1869494"/>
              <a:gd name="connsiteY3" fmla="*/ 728252 h 728252"/>
              <a:gd name="connsiteX4" fmla="*/ 164602 w 1869494"/>
              <a:gd name="connsiteY4" fmla="*/ 725280 h 728252"/>
              <a:gd name="connsiteX5" fmla="*/ 366325 w 1869494"/>
              <a:gd name="connsiteY5" fmla="*/ 0 h 728252"/>
              <a:gd name="connsiteX0" fmla="*/ 360420 w 1863589"/>
              <a:gd name="connsiteY0" fmla="*/ 0 h 728252"/>
              <a:gd name="connsiteX1" fmla="*/ 1537783 w 1863589"/>
              <a:gd name="connsiteY1" fmla="*/ 28600 h 728252"/>
              <a:gd name="connsiteX2" fmla="*/ 1681229 w 1863589"/>
              <a:gd name="connsiteY2" fmla="*/ 722103 h 728252"/>
              <a:gd name="connsiteX3" fmla="*/ 1135130 w 1863589"/>
              <a:gd name="connsiteY3" fmla="*/ 728252 h 728252"/>
              <a:gd name="connsiteX4" fmla="*/ 158697 w 1863589"/>
              <a:gd name="connsiteY4" fmla="*/ 725280 h 728252"/>
              <a:gd name="connsiteX5" fmla="*/ 360420 w 1863589"/>
              <a:gd name="connsiteY5" fmla="*/ 0 h 728252"/>
              <a:gd name="connsiteX0" fmla="*/ 344192 w 1847361"/>
              <a:gd name="connsiteY0" fmla="*/ 0 h 728252"/>
              <a:gd name="connsiteX1" fmla="*/ 1521555 w 1847361"/>
              <a:gd name="connsiteY1" fmla="*/ 28600 h 728252"/>
              <a:gd name="connsiteX2" fmla="*/ 1665001 w 1847361"/>
              <a:gd name="connsiteY2" fmla="*/ 722103 h 728252"/>
              <a:gd name="connsiteX3" fmla="*/ 1118902 w 1847361"/>
              <a:gd name="connsiteY3" fmla="*/ 728252 h 728252"/>
              <a:gd name="connsiteX4" fmla="*/ 142469 w 1847361"/>
              <a:gd name="connsiteY4" fmla="*/ 725280 h 728252"/>
              <a:gd name="connsiteX5" fmla="*/ 344192 w 1847361"/>
              <a:gd name="connsiteY5" fmla="*/ 0 h 728252"/>
              <a:gd name="connsiteX0" fmla="*/ 351566 w 1854735"/>
              <a:gd name="connsiteY0" fmla="*/ 0 h 728252"/>
              <a:gd name="connsiteX1" fmla="*/ 1528929 w 1854735"/>
              <a:gd name="connsiteY1" fmla="*/ 28600 h 728252"/>
              <a:gd name="connsiteX2" fmla="*/ 1672375 w 1854735"/>
              <a:gd name="connsiteY2" fmla="*/ 722103 h 728252"/>
              <a:gd name="connsiteX3" fmla="*/ 1126276 w 1854735"/>
              <a:gd name="connsiteY3" fmla="*/ 728252 h 728252"/>
              <a:gd name="connsiteX4" fmla="*/ 149843 w 1854735"/>
              <a:gd name="connsiteY4" fmla="*/ 725280 h 728252"/>
              <a:gd name="connsiteX5" fmla="*/ 351566 w 1854735"/>
              <a:gd name="connsiteY5" fmla="*/ 0 h 728252"/>
              <a:gd name="connsiteX0" fmla="*/ 351566 w 1854735"/>
              <a:gd name="connsiteY0" fmla="*/ 0 h 728252"/>
              <a:gd name="connsiteX1" fmla="*/ 1528929 w 1854735"/>
              <a:gd name="connsiteY1" fmla="*/ 28600 h 728252"/>
              <a:gd name="connsiteX2" fmla="*/ 1672375 w 1854735"/>
              <a:gd name="connsiteY2" fmla="*/ 722103 h 728252"/>
              <a:gd name="connsiteX3" fmla="*/ 1126276 w 1854735"/>
              <a:gd name="connsiteY3" fmla="*/ 728252 h 728252"/>
              <a:gd name="connsiteX4" fmla="*/ 149843 w 1854735"/>
              <a:gd name="connsiteY4" fmla="*/ 702811 h 728252"/>
              <a:gd name="connsiteX5" fmla="*/ 351566 w 1854735"/>
              <a:gd name="connsiteY5" fmla="*/ 0 h 728252"/>
              <a:gd name="connsiteX0" fmla="*/ 342718 w 1845887"/>
              <a:gd name="connsiteY0" fmla="*/ 0 h 728252"/>
              <a:gd name="connsiteX1" fmla="*/ 1520081 w 1845887"/>
              <a:gd name="connsiteY1" fmla="*/ 28600 h 728252"/>
              <a:gd name="connsiteX2" fmla="*/ 1663527 w 1845887"/>
              <a:gd name="connsiteY2" fmla="*/ 722103 h 728252"/>
              <a:gd name="connsiteX3" fmla="*/ 1117428 w 1845887"/>
              <a:gd name="connsiteY3" fmla="*/ 728252 h 728252"/>
              <a:gd name="connsiteX4" fmla="*/ 140995 w 1845887"/>
              <a:gd name="connsiteY4" fmla="*/ 702811 h 728252"/>
              <a:gd name="connsiteX5" fmla="*/ 342718 w 1845887"/>
              <a:gd name="connsiteY5" fmla="*/ 0 h 728252"/>
              <a:gd name="connsiteX0" fmla="*/ 342717 w 1845886"/>
              <a:gd name="connsiteY0" fmla="*/ 0 h 728252"/>
              <a:gd name="connsiteX1" fmla="*/ 1520080 w 1845886"/>
              <a:gd name="connsiteY1" fmla="*/ 28600 h 728252"/>
              <a:gd name="connsiteX2" fmla="*/ 1663526 w 1845886"/>
              <a:gd name="connsiteY2" fmla="*/ 722103 h 728252"/>
              <a:gd name="connsiteX3" fmla="*/ 1117427 w 1845886"/>
              <a:gd name="connsiteY3" fmla="*/ 728252 h 728252"/>
              <a:gd name="connsiteX4" fmla="*/ 140994 w 1845886"/>
              <a:gd name="connsiteY4" fmla="*/ 702811 h 728252"/>
              <a:gd name="connsiteX5" fmla="*/ 342717 w 1845886"/>
              <a:gd name="connsiteY5" fmla="*/ 0 h 728252"/>
              <a:gd name="connsiteX0" fmla="*/ 357467 w 1860636"/>
              <a:gd name="connsiteY0" fmla="*/ 0 h 728252"/>
              <a:gd name="connsiteX1" fmla="*/ 1534830 w 1860636"/>
              <a:gd name="connsiteY1" fmla="*/ 28600 h 728252"/>
              <a:gd name="connsiteX2" fmla="*/ 1678276 w 1860636"/>
              <a:gd name="connsiteY2" fmla="*/ 722103 h 728252"/>
              <a:gd name="connsiteX3" fmla="*/ 1132177 w 1860636"/>
              <a:gd name="connsiteY3" fmla="*/ 728252 h 728252"/>
              <a:gd name="connsiteX4" fmla="*/ 155744 w 1860636"/>
              <a:gd name="connsiteY4" fmla="*/ 702811 h 728252"/>
              <a:gd name="connsiteX5" fmla="*/ 357467 w 1860636"/>
              <a:gd name="connsiteY5" fmla="*/ 0 h 728252"/>
              <a:gd name="connsiteX0" fmla="*/ 341243 w 1844412"/>
              <a:gd name="connsiteY0" fmla="*/ 0 h 728252"/>
              <a:gd name="connsiteX1" fmla="*/ 1518606 w 1844412"/>
              <a:gd name="connsiteY1" fmla="*/ 28600 h 728252"/>
              <a:gd name="connsiteX2" fmla="*/ 1662052 w 1844412"/>
              <a:gd name="connsiteY2" fmla="*/ 722103 h 728252"/>
              <a:gd name="connsiteX3" fmla="*/ 1115953 w 1844412"/>
              <a:gd name="connsiteY3" fmla="*/ 728252 h 728252"/>
              <a:gd name="connsiteX4" fmla="*/ 139520 w 1844412"/>
              <a:gd name="connsiteY4" fmla="*/ 702811 h 728252"/>
              <a:gd name="connsiteX5" fmla="*/ 341243 w 1844412"/>
              <a:gd name="connsiteY5" fmla="*/ 0 h 728252"/>
              <a:gd name="connsiteX0" fmla="*/ 359627 w 1862796"/>
              <a:gd name="connsiteY0" fmla="*/ 0 h 728252"/>
              <a:gd name="connsiteX1" fmla="*/ 1536990 w 1862796"/>
              <a:gd name="connsiteY1" fmla="*/ 28600 h 728252"/>
              <a:gd name="connsiteX2" fmla="*/ 1680436 w 1862796"/>
              <a:gd name="connsiteY2" fmla="*/ 722103 h 728252"/>
              <a:gd name="connsiteX3" fmla="*/ 1134337 w 1862796"/>
              <a:gd name="connsiteY3" fmla="*/ 728252 h 728252"/>
              <a:gd name="connsiteX4" fmla="*/ 134540 w 1862796"/>
              <a:gd name="connsiteY4" fmla="*/ 686471 h 728252"/>
              <a:gd name="connsiteX5" fmla="*/ 359627 w 1862796"/>
              <a:gd name="connsiteY5" fmla="*/ 0 h 728252"/>
              <a:gd name="connsiteX0" fmla="*/ 359627 w 1862796"/>
              <a:gd name="connsiteY0" fmla="*/ 0 h 722150"/>
              <a:gd name="connsiteX1" fmla="*/ 1536990 w 1862796"/>
              <a:gd name="connsiteY1" fmla="*/ 28600 h 722150"/>
              <a:gd name="connsiteX2" fmla="*/ 1680436 w 1862796"/>
              <a:gd name="connsiteY2" fmla="*/ 722103 h 722150"/>
              <a:gd name="connsiteX3" fmla="*/ 1134337 w 1862796"/>
              <a:gd name="connsiteY3" fmla="*/ 713954 h 722150"/>
              <a:gd name="connsiteX4" fmla="*/ 134540 w 1862796"/>
              <a:gd name="connsiteY4" fmla="*/ 686471 h 722150"/>
              <a:gd name="connsiteX5" fmla="*/ 359627 w 1862796"/>
              <a:gd name="connsiteY5" fmla="*/ 0 h 722150"/>
              <a:gd name="connsiteX0" fmla="*/ 359627 w 1854636"/>
              <a:gd name="connsiteY0" fmla="*/ 0 h 713954"/>
              <a:gd name="connsiteX1" fmla="*/ 1536990 w 1854636"/>
              <a:gd name="connsiteY1" fmla="*/ 28600 h 713954"/>
              <a:gd name="connsiteX2" fmla="*/ 1670423 w 1854636"/>
              <a:gd name="connsiteY2" fmla="*/ 709847 h 713954"/>
              <a:gd name="connsiteX3" fmla="*/ 1134337 w 1854636"/>
              <a:gd name="connsiteY3" fmla="*/ 713954 h 713954"/>
              <a:gd name="connsiteX4" fmla="*/ 134540 w 1854636"/>
              <a:gd name="connsiteY4" fmla="*/ 686471 h 713954"/>
              <a:gd name="connsiteX5" fmla="*/ 359627 w 1854636"/>
              <a:gd name="connsiteY5" fmla="*/ 0 h 713954"/>
              <a:gd name="connsiteX0" fmla="*/ 359627 w 1887493"/>
              <a:gd name="connsiteY0" fmla="*/ 0 h 713954"/>
              <a:gd name="connsiteX1" fmla="*/ 1536990 w 1887493"/>
              <a:gd name="connsiteY1" fmla="*/ 28600 h 713954"/>
              <a:gd name="connsiteX2" fmla="*/ 1710476 w 1887493"/>
              <a:gd name="connsiteY2" fmla="*/ 697591 h 713954"/>
              <a:gd name="connsiteX3" fmla="*/ 1134337 w 1887493"/>
              <a:gd name="connsiteY3" fmla="*/ 713954 h 713954"/>
              <a:gd name="connsiteX4" fmla="*/ 134540 w 1887493"/>
              <a:gd name="connsiteY4" fmla="*/ 686471 h 713954"/>
              <a:gd name="connsiteX5" fmla="*/ 359627 w 1887493"/>
              <a:gd name="connsiteY5" fmla="*/ 0 h 713954"/>
              <a:gd name="connsiteX0" fmla="*/ 359627 w 1887493"/>
              <a:gd name="connsiteY0" fmla="*/ 0 h 697640"/>
              <a:gd name="connsiteX1" fmla="*/ 1536990 w 1887493"/>
              <a:gd name="connsiteY1" fmla="*/ 28600 h 697640"/>
              <a:gd name="connsiteX2" fmla="*/ 1710476 w 1887493"/>
              <a:gd name="connsiteY2" fmla="*/ 697591 h 697640"/>
              <a:gd name="connsiteX3" fmla="*/ 1157701 w 1887493"/>
              <a:gd name="connsiteY3" fmla="*/ 697613 h 697640"/>
              <a:gd name="connsiteX4" fmla="*/ 134540 w 1887493"/>
              <a:gd name="connsiteY4" fmla="*/ 686471 h 697640"/>
              <a:gd name="connsiteX5" fmla="*/ 359627 w 1887493"/>
              <a:gd name="connsiteY5" fmla="*/ 0 h 697640"/>
              <a:gd name="connsiteX0" fmla="*/ 359627 w 1861810"/>
              <a:gd name="connsiteY0" fmla="*/ 0 h 697613"/>
              <a:gd name="connsiteX1" fmla="*/ 1536990 w 1861810"/>
              <a:gd name="connsiteY1" fmla="*/ 28600 h 697613"/>
              <a:gd name="connsiteX2" fmla="*/ 1710476 w 1861810"/>
              <a:gd name="connsiteY2" fmla="*/ 697591 h 697613"/>
              <a:gd name="connsiteX3" fmla="*/ 1157701 w 1861810"/>
              <a:gd name="connsiteY3" fmla="*/ 697613 h 697613"/>
              <a:gd name="connsiteX4" fmla="*/ 134540 w 1861810"/>
              <a:gd name="connsiteY4" fmla="*/ 686471 h 697613"/>
              <a:gd name="connsiteX5" fmla="*/ 359627 w 1861810"/>
              <a:gd name="connsiteY5" fmla="*/ 0 h 697613"/>
              <a:gd name="connsiteX0" fmla="*/ 359627 w 1836386"/>
              <a:gd name="connsiteY0" fmla="*/ 0 h 697613"/>
              <a:gd name="connsiteX1" fmla="*/ 1536990 w 1836386"/>
              <a:gd name="connsiteY1" fmla="*/ 28600 h 697613"/>
              <a:gd name="connsiteX2" fmla="*/ 1710476 w 1836386"/>
              <a:gd name="connsiteY2" fmla="*/ 697591 h 697613"/>
              <a:gd name="connsiteX3" fmla="*/ 1157701 w 1836386"/>
              <a:gd name="connsiteY3" fmla="*/ 697613 h 697613"/>
              <a:gd name="connsiteX4" fmla="*/ 134540 w 1836386"/>
              <a:gd name="connsiteY4" fmla="*/ 686471 h 697613"/>
              <a:gd name="connsiteX5" fmla="*/ 359627 w 1836386"/>
              <a:gd name="connsiteY5" fmla="*/ 0 h 697613"/>
              <a:gd name="connsiteX0" fmla="*/ 359627 w 1864837"/>
              <a:gd name="connsiteY0" fmla="*/ 0 h 697613"/>
              <a:gd name="connsiteX1" fmla="*/ 1536990 w 1864837"/>
              <a:gd name="connsiteY1" fmla="*/ 28600 h 697613"/>
              <a:gd name="connsiteX2" fmla="*/ 1743853 w 1864837"/>
              <a:gd name="connsiteY2" fmla="*/ 689421 h 697613"/>
              <a:gd name="connsiteX3" fmla="*/ 1157701 w 1864837"/>
              <a:gd name="connsiteY3" fmla="*/ 697613 h 697613"/>
              <a:gd name="connsiteX4" fmla="*/ 134540 w 1864837"/>
              <a:gd name="connsiteY4" fmla="*/ 686471 h 697613"/>
              <a:gd name="connsiteX5" fmla="*/ 359627 w 1864837"/>
              <a:gd name="connsiteY5" fmla="*/ 0 h 697613"/>
              <a:gd name="connsiteX0" fmla="*/ 359627 w 1852463"/>
              <a:gd name="connsiteY0" fmla="*/ 0 h 697613"/>
              <a:gd name="connsiteX1" fmla="*/ 1536990 w 1852463"/>
              <a:gd name="connsiteY1" fmla="*/ 28600 h 697613"/>
              <a:gd name="connsiteX2" fmla="*/ 1743853 w 1852463"/>
              <a:gd name="connsiteY2" fmla="*/ 689421 h 697613"/>
              <a:gd name="connsiteX3" fmla="*/ 1157701 w 1852463"/>
              <a:gd name="connsiteY3" fmla="*/ 697613 h 697613"/>
              <a:gd name="connsiteX4" fmla="*/ 134540 w 1852463"/>
              <a:gd name="connsiteY4" fmla="*/ 686471 h 697613"/>
              <a:gd name="connsiteX5" fmla="*/ 359627 w 1852463"/>
              <a:gd name="connsiteY5" fmla="*/ 0 h 697613"/>
              <a:gd name="connsiteX0" fmla="*/ 359627 w 1834835"/>
              <a:gd name="connsiteY0" fmla="*/ 0 h 697613"/>
              <a:gd name="connsiteX1" fmla="*/ 1536990 w 1834835"/>
              <a:gd name="connsiteY1" fmla="*/ 28600 h 697613"/>
              <a:gd name="connsiteX2" fmla="*/ 1743853 w 1834835"/>
              <a:gd name="connsiteY2" fmla="*/ 689421 h 697613"/>
              <a:gd name="connsiteX3" fmla="*/ 1157701 w 1834835"/>
              <a:gd name="connsiteY3" fmla="*/ 697613 h 697613"/>
              <a:gd name="connsiteX4" fmla="*/ 134540 w 1834835"/>
              <a:gd name="connsiteY4" fmla="*/ 686471 h 697613"/>
              <a:gd name="connsiteX5" fmla="*/ 359627 w 1834835"/>
              <a:gd name="connsiteY5" fmla="*/ 0 h 697613"/>
              <a:gd name="connsiteX0" fmla="*/ 359627 w 1857947"/>
              <a:gd name="connsiteY0" fmla="*/ 0 h 697613"/>
              <a:gd name="connsiteX1" fmla="*/ 1536990 w 1857947"/>
              <a:gd name="connsiteY1" fmla="*/ 28600 h 697613"/>
              <a:gd name="connsiteX2" fmla="*/ 1743853 w 1857947"/>
              <a:gd name="connsiteY2" fmla="*/ 689421 h 697613"/>
              <a:gd name="connsiteX3" fmla="*/ 1157701 w 1857947"/>
              <a:gd name="connsiteY3" fmla="*/ 697613 h 697613"/>
              <a:gd name="connsiteX4" fmla="*/ 134540 w 1857947"/>
              <a:gd name="connsiteY4" fmla="*/ 686471 h 697613"/>
              <a:gd name="connsiteX5" fmla="*/ 359627 w 1857947"/>
              <a:gd name="connsiteY5" fmla="*/ 0 h 697613"/>
              <a:gd name="connsiteX0" fmla="*/ 359627 w 1916154"/>
              <a:gd name="connsiteY0" fmla="*/ 0 h 697613"/>
              <a:gd name="connsiteX1" fmla="*/ 1536990 w 1916154"/>
              <a:gd name="connsiteY1" fmla="*/ 28600 h 697613"/>
              <a:gd name="connsiteX2" fmla="*/ 1810608 w 1916154"/>
              <a:gd name="connsiteY2" fmla="*/ 668995 h 697613"/>
              <a:gd name="connsiteX3" fmla="*/ 1157701 w 1916154"/>
              <a:gd name="connsiteY3" fmla="*/ 697613 h 697613"/>
              <a:gd name="connsiteX4" fmla="*/ 134540 w 1916154"/>
              <a:gd name="connsiteY4" fmla="*/ 686471 h 697613"/>
              <a:gd name="connsiteX5" fmla="*/ 359627 w 1916154"/>
              <a:gd name="connsiteY5" fmla="*/ 0 h 697613"/>
              <a:gd name="connsiteX0" fmla="*/ 359627 w 1916154"/>
              <a:gd name="connsiteY0" fmla="*/ 0 h 697613"/>
              <a:gd name="connsiteX1" fmla="*/ 1536990 w 1916154"/>
              <a:gd name="connsiteY1" fmla="*/ 28600 h 697613"/>
              <a:gd name="connsiteX2" fmla="*/ 1810608 w 1916154"/>
              <a:gd name="connsiteY2" fmla="*/ 668995 h 697613"/>
              <a:gd name="connsiteX3" fmla="*/ 1157701 w 1916154"/>
              <a:gd name="connsiteY3" fmla="*/ 697613 h 697613"/>
              <a:gd name="connsiteX4" fmla="*/ 134540 w 1916154"/>
              <a:gd name="connsiteY4" fmla="*/ 686471 h 697613"/>
              <a:gd name="connsiteX5" fmla="*/ 359627 w 1916154"/>
              <a:gd name="connsiteY5" fmla="*/ 0 h 697613"/>
              <a:gd name="connsiteX0" fmla="*/ 359627 w 1873804"/>
              <a:gd name="connsiteY0" fmla="*/ 0 h 697613"/>
              <a:gd name="connsiteX1" fmla="*/ 1536990 w 1873804"/>
              <a:gd name="connsiteY1" fmla="*/ 28600 h 697613"/>
              <a:gd name="connsiteX2" fmla="*/ 1810608 w 1873804"/>
              <a:gd name="connsiteY2" fmla="*/ 668995 h 697613"/>
              <a:gd name="connsiteX3" fmla="*/ 1157701 w 1873804"/>
              <a:gd name="connsiteY3" fmla="*/ 697613 h 697613"/>
              <a:gd name="connsiteX4" fmla="*/ 134540 w 1873804"/>
              <a:gd name="connsiteY4" fmla="*/ 686471 h 697613"/>
              <a:gd name="connsiteX5" fmla="*/ 359627 w 1873804"/>
              <a:gd name="connsiteY5" fmla="*/ 0 h 697613"/>
              <a:gd name="connsiteX0" fmla="*/ 359627 w 1853593"/>
              <a:gd name="connsiteY0" fmla="*/ 0 h 697613"/>
              <a:gd name="connsiteX1" fmla="*/ 1536990 w 1853593"/>
              <a:gd name="connsiteY1" fmla="*/ 28600 h 697613"/>
              <a:gd name="connsiteX2" fmla="*/ 1810608 w 1853593"/>
              <a:gd name="connsiteY2" fmla="*/ 668995 h 697613"/>
              <a:gd name="connsiteX3" fmla="*/ 1157701 w 1853593"/>
              <a:gd name="connsiteY3" fmla="*/ 697613 h 697613"/>
              <a:gd name="connsiteX4" fmla="*/ 134540 w 1853593"/>
              <a:gd name="connsiteY4" fmla="*/ 686471 h 697613"/>
              <a:gd name="connsiteX5" fmla="*/ 359627 w 1853593"/>
              <a:gd name="connsiteY5" fmla="*/ 0 h 697613"/>
              <a:gd name="connsiteX0" fmla="*/ 359627 w 1867996"/>
              <a:gd name="connsiteY0" fmla="*/ 0 h 697613"/>
              <a:gd name="connsiteX1" fmla="*/ 1536990 w 1867996"/>
              <a:gd name="connsiteY1" fmla="*/ 28600 h 697613"/>
              <a:gd name="connsiteX2" fmla="*/ 1810608 w 1867996"/>
              <a:gd name="connsiteY2" fmla="*/ 668995 h 697613"/>
              <a:gd name="connsiteX3" fmla="*/ 1157701 w 1867996"/>
              <a:gd name="connsiteY3" fmla="*/ 697613 h 697613"/>
              <a:gd name="connsiteX4" fmla="*/ 134540 w 1867996"/>
              <a:gd name="connsiteY4" fmla="*/ 686471 h 697613"/>
              <a:gd name="connsiteX5" fmla="*/ 359627 w 1867996"/>
              <a:gd name="connsiteY5" fmla="*/ 0 h 697613"/>
              <a:gd name="connsiteX0" fmla="*/ 359627 w 1848473"/>
              <a:gd name="connsiteY0" fmla="*/ 0 h 697613"/>
              <a:gd name="connsiteX1" fmla="*/ 1536990 w 1848473"/>
              <a:gd name="connsiteY1" fmla="*/ 28600 h 697613"/>
              <a:gd name="connsiteX2" fmla="*/ 1810608 w 1848473"/>
              <a:gd name="connsiteY2" fmla="*/ 668995 h 697613"/>
              <a:gd name="connsiteX3" fmla="*/ 1157701 w 1848473"/>
              <a:gd name="connsiteY3" fmla="*/ 697613 h 697613"/>
              <a:gd name="connsiteX4" fmla="*/ 134540 w 1848473"/>
              <a:gd name="connsiteY4" fmla="*/ 686471 h 697613"/>
              <a:gd name="connsiteX5" fmla="*/ 359627 w 1848473"/>
              <a:gd name="connsiteY5" fmla="*/ 0 h 697613"/>
              <a:gd name="connsiteX0" fmla="*/ 359627 w 1858756"/>
              <a:gd name="connsiteY0" fmla="*/ 0 h 697613"/>
              <a:gd name="connsiteX1" fmla="*/ 1536990 w 1858756"/>
              <a:gd name="connsiteY1" fmla="*/ 28600 h 697613"/>
              <a:gd name="connsiteX2" fmla="*/ 1810608 w 1858756"/>
              <a:gd name="connsiteY2" fmla="*/ 668995 h 697613"/>
              <a:gd name="connsiteX3" fmla="*/ 1157701 w 1858756"/>
              <a:gd name="connsiteY3" fmla="*/ 697613 h 697613"/>
              <a:gd name="connsiteX4" fmla="*/ 134540 w 1858756"/>
              <a:gd name="connsiteY4" fmla="*/ 686471 h 697613"/>
              <a:gd name="connsiteX5" fmla="*/ 359627 w 1858756"/>
              <a:gd name="connsiteY5" fmla="*/ 0 h 697613"/>
              <a:gd name="connsiteX0" fmla="*/ 359627 w 1858757"/>
              <a:gd name="connsiteY0" fmla="*/ 0 h 697613"/>
              <a:gd name="connsiteX1" fmla="*/ 1536990 w 1858757"/>
              <a:gd name="connsiteY1" fmla="*/ 28600 h 697613"/>
              <a:gd name="connsiteX2" fmla="*/ 1810609 w 1858757"/>
              <a:gd name="connsiteY2" fmla="*/ 656739 h 697613"/>
              <a:gd name="connsiteX3" fmla="*/ 1157701 w 1858757"/>
              <a:gd name="connsiteY3" fmla="*/ 697613 h 697613"/>
              <a:gd name="connsiteX4" fmla="*/ 134540 w 1858757"/>
              <a:gd name="connsiteY4" fmla="*/ 686471 h 697613"/>
              <a:gd name="connsiteX5" fmla="*/ 359627 w 1858757"/>
              <a:gd name="connsiteY5" fmla="*/ 0 h 697613"/>
              <a:gd name="connsiteX0" fmla="*/ 359627 w 1858757"/>
              <a:gd name="connsiteY0" fmla="*/ 0 h 697613"/>
              <a:gd name="connsiteX1" fmla="*/ 1536990 w 1858757"/>
              <a:gd name="connsiteY1" fmla="*/ 28600 h 697613"/>
              <a:gd name="connsiteX2" fmla="*/ 1810609 w 1858757"/>
              <a:gd name="connsiteY2" fmla="*/ 656739 h 697613"/>
              <a:gd name="connsiteX3" fmla="*/ 1157701 w 1858757"/>
              <a:gd name="connsiteY3" fmla="*/ 697613 h 697613"/>
              <a:gd name="connsiteX4" fmla="*/ 134540 w 1858757"/>
              <a:gd name="connsiteY4" fmla="*/ 686471 h 697613"/>
              <a:gd name="connsiteX5" fmla="*/ 359627 w 1858757"/>
              <a:gd name="connsiteY5" fmla="*/ 0 h 697613"/>
              <a:gd name="connsiteX0" fmla="*/ 359627 w 1857312"/>
              <a:gd name="connsiteY0" fmla="*/ 279 h 697892"/>
              <a:gd name="connsiteX1" fmla="*/ 1523639 w 1857312"/>
              <a:gd name="connsiteY1" fmla="*/ 3127 h 697892"/>
              <a:gd name="connsiteX2" fmla="*/ 1810609 w 1857312"/>
              <a:gd name="connsiteY2" fmla="*/ 657018 h 697892"/>
              <a:gd name="connsiteX3" fmla="*/ 1157701 w 1857312"/>
              <a:gd name="connsiteY3" fmla="*/ 697892 h 697892"/>
              <a:gd name="connsiteX4" fmla="*/ 134540 w 1857312"/>
              <a:gd name="connsiteY4" fmla="*/ 686750 h 697892"/>
              <a:gd name="connsiteX5" fmla="*/ 359627 w 1857312"/>
              <a:gd name="connsiteY5" fmla="*/ 279 h 697892"/>
              <a:gd name="connsiteX0" fmla="*/ 375640 w 1853297"/>
              <a:gd name="connsiteY0" fmla="*/ 3491 h 697425"/>
              <a:gd name="connsiteX1" fmla="*/ 1519625 w 1853297"/>
              <a:gd name="connsiteY1" fmla="*/ 2660 h 697425"/>
              <a:gd name="connsiteX2" fmla="*/ 1806595 w 1853297"/>
              <a:gd name="connsiteY2" fmla="*/ 656551 h 697425"/>
              <a:gd name="connsiteX3" fmla="*/ 1153687 w 1853297"/>
              <a:gd name="connsiteY3" fmla="*/ 697425 h 697425"/>
              <a:gd name="connsiteX4" fmla="*/ 130526 w 1853297"/>
              <a:gd name="connsiteY4" fmla="*/ 686283 h 697425"/>
              <a:gd name="connsiteX5" fmla="*/ 375640 w 1853297"/>
              <a:gd name="connsiteY5" fmla="*/ 3491 h 697425"/>
              <a:gd name="connsiteX0" fmla="*/ 375640 w 1850023"/>
              <a:gd name="connsiteY0" fmla="*/ 0 h 693934"/>
              <a:gd name="connsiteX1" fmla="*/ 1486248 w 1850023"/>
              <a:gd name="connsiteY1" fmla="*/ 6527 h 693934"/>
              <a:gd name="connsiteX2" fmla="*/ 1806595 w 1850023"/>
              <a:gd name="connsiteY2" fmla="*/ 653060 h 693934"/>
              <a:gd name="connsiteX3" fmla="*/ 1153687 w 1850023"/>
              <a:gd name="connsiteY3" fmla="*/ 693934 h 693934"/>
              <a:gd name="connsiteX4" fmla="*/ 130526 w 1850023"/>
              <a:gd name="connsiteY4" fmla="*/ 682792 h 693934"/>
              <a:gd name="connsiteX5" fmla="*/ 375640 w 1850023"/>
              <a:gd name="connsiteY5" fmla="*/ 0 h 69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0023" h="693934">
                <a:moveTo>
                  <a:pt x="375640" y="0"/>
                </a:moveTo>
                <a:cubicBezTo>
                  <a:pt x="768094" y="9533"/>
                  <a:pt x="1093794" y="-3006"/>
                  <a:pt x="1486248" y="6527"/>
                </a:cubicBezTo>
                <a:cubicBezTo>
                  <a:pt x="1630686" y="351812"/>
                  <a:pt x="1969824" y="542977"/>
                  <a:pt x="1806595" y="653060"/>
                </a:cubicBezTo>
                <a:cubicBezTo>
                  <a:pt x="1732481" y="713664"/>
                  <a:pt x="1371323" y="684395"/>
                  <a:pt x="1153687" y="693934"/>
                </a:cubicBezTo>
                <a:lnTo>
                  <a:pt x="130526" y="682792"/>
                </a:lnTo>
                <a:cubicBezTo>
                  <a:pt x="-200961" y="589742"/>
                  <a:pt x="180449" y="426534"/>
                  <a:pt x="37564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086621" y="2190750"/>
            <a:ext cx="1927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distilled </a:t>
            </a:r>
          </a:p>
          <a:p>
            <a:r>
              <a:rPr lang="en-US" dirty="0" smtClean="0">
                <a:latin typeface="Bookman Old Style" panose="02050604050505020204" pitchFamily="18" charset="0"/>
              </a:rPr>
              <a:t>water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 rot="1444197">
            <a:off x="5208912" y="934278"/>
            <a:ext cx="1531441" cy="1277070"/>
            <a:chOff x="1950618" y="-573576"/>
            <a:chExt cx="1531441" cy="1277070"/>
          </a:xfrm>
        </p:grpSpPr>
        <p:pic>
          <p:nvPicPr>
            <p:cNvPr id="49" name="Picture 5" descr="C:\Users\202189\Desktop\89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437421" flipH="1">
              <a:off x="1950618" y="-573576"/>
              <a:ext cx="1531441" cy="127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/>
            <p:cNvGrpSpPr/>
            <p:nvPr/>
          </p:nvGrpSpPr>
          <p:grpSpPr>
            <a:xfrm>
              <a:off x="2197438" y="-488984"/>
              <a:ext cx="998672" cy="1171145"/>
              <a:chOff x="2197438" y="-488984"/>
              <a:chExt cx="998672" cy="1171145"/>
            </a:xfrm>
          </p:grpSpPr>
          <p:sp>
            <p:nvSpPr>
              <p:cNvPr id="51" name="Flowchart: Direct Access Storage 36"/>
              <p:cNvSpPr/>
              <p:nvPr/>
            </p:nvSpPr>
            <p:spPr>
              <a:xfrm rot="18516277">
                <a:off x="2111201" y="-402747"/>
                <a:ext cx="1171145" cy="99867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8333 w 10000"/>
                  <a:gd name="connsiteY1" fmla="*/ 0 h 10000"/>
                  <a:gd name="connsiteX2" fmla="*/ 10000 w 10000"/>
                  <a:gd name="connsiteY2" fmla="*/ 5000 h 10000"/>
                  <a:gd name="connsiteX3" fmla="*/ 8333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8333 w 10000"/>
                  <a:gd name="connsiteY0" fmla="*/ 10000 h 10000"/>
                  <a:gd name="connsiteX1" fmla="*/ 6666 w 10000"/>
                  <a:gd name="connsiteY1" fmla="*/ 5000 h 10000"/>
                  <a:gd name="connsiteX2" fmla="*/ 8333 w 10000"/>
                  <a:gd name="connsiteY2" fmla="*/ 0 h 10000"/>
                  <a:gd name="connsiteX0" fmla="*/ 1667 w 10000"/>
                  <a:gd name="connsiteY0" fmla="*/ 0 h 10000"/>
                  <a:gd name="connsiteX1" fmla="*/ 8333 w 10000"/>
                  <a:gd name="connsiteY1" fmla="*/ 0 h 10000"/>
                  <a:gd name="connsiteX2" fmla="*/ 10000 w 10000"/>
                  <a:gd name="connsiteY2" fmla="*/ 5000 h 10000"/>
                  <a:gd name="connsiteX3" fmla="*/ 8333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1667 w 10110"/>
                  <a:gd name="connsiteY0" fmla="*/ 0 h 10000"/>
                  <a:gd name="connsiteX1" fmla="*/ 8333 w 10110"/>
                  <a:gd name="connsiteY1" fmla="*/ 0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8333 w 10110"/>
                  <a:gd name="connsiteY0" fmla="*/ 10000 h 10000"/>
                  <a:gd name="connsiteX1" fmla="*/ 6666 w 10110"/>
                  <a:gd name="connsiteY1" fmla="*/ 5000 h 10000"/>
                  <a:gd name="connsiteX2" fmla="*/ 8333 w 10110"/>
                  <a:gd name="connsiteY2" fmla="*/ 0 h 10000"/>
                  <a:gd name="connsiteX0" fmla="*/ 1667 w 10110"/>
                  <a:gd name="connsiteY0" fmla="*/ 0 h 10000"/>
                  <a:gd name="connsiteX1" fmla="*/ 5397 w 10110"/>
                  <a:gd name="connsiteY1" fmla="*/ 2075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1667 w 10110"/>
                  <a:gd name="connsiteY0" fmla="*/ 0 h 10000"/>
                  <a:gd name="connsiteX1" fmla="*/ 8333 w 10110"/>
                  <a:gd name="connsiteY1" fmla="*/ 0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8333 w 10110"/>
                  <a:gd name="connsiteY0" fmla="*/ 10000 h 10000"/>
                  <a:gd name="connsiteX1" fmla="*/ 6666 w 10110"/>
                  <a:gd name="connsiteY1" fmla="*/ 5000 h 10000"/>
                  <a:gd name="connsiteX2" fmla="*/ 5867 w 10110"/>
                  <a:gd name="connsiteY2" fmla="*/ 2075 h 10000"/>
                  <a:gd name="connsiteX0" fmla="*/ 1667 w 10110"/>
                  <a:gd name="connsiteY0" fmla="*/ 0 h 10000"/>
                  <a:gd name="connsiteX1" fmla="*/ 5397 w 10110"/>
                  <a:gd name="connsiteY1" fmla="*/ 2075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1667 w 10110"/>
                  <a:gd name="connsiteY0" fmla="*/ 0 h 10000"/>
                  <a:gd name="connsiteX1" fmla="*/ 5867 w 10110"/>
                  <a:gd name="connsiteY1" fmla="*/ 2218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8333 w 10110"/>
                  <a:gd name="connsiteY0" fmla="*/ 10000 h 10000"/>
                  <a:gd name="connsiteX1" fmla="*/ 6666 w 10110"/>
                  <a:gd name="connsiteY1" fmla="*/ 5000 h 10000"/>
                  <a:gd name="connsiteX2" fmla="*/ 5867 w 10110"/>
                  <a:gd name="connsiteY2" fmla="*/ 2075 h 10000"/>
                  <a:gd name="connsiteX0" fmla="*/ 1667 w 10110"/>
                  <a:gd name="connsiteY0" fmla="*/ 0 h 10000"/>
                  <a:gd name="connsiteX1" fmla="*/ 5397 w 10110"/>
                  <a:gd name="connsiteY1" fmla="*/ 2075 h 10000"/>
                  <a:gd name="connsiteX2" fmla="*/ 10000 w 10110"/>
                  <a:gd name="connsiteY2" fmla="*/ 5000 h 10000"/>
                  <a:gd name="connsiteX3" fmla="*/ 8333 w 10110"/>
                  <a:gd name="connsiteY3" fmla="*/ 10000 h 10000"/>
                  <a:gd name="connsiteX4" fmla="*/ 1667 w 10110"/>
                  <a:gd name="connsiteY4" fmla="*/ 10000 h 10000"/>
                  <a:gd name="connsiteX5" fmla="*/ 0 w 10110"/>
                  <a:gd name="connsiteY5" fmla="*/ 5000 h 10000"/>
                  <a:gd name="connsiteX6" fmla="*/ 1667 w 10110"/>
                  <a:gd name="connsiteY6" fmla="*/ 0 h 10000"/>
                  <a:gd name="connsiteX0" fmla="*/ 1667 w 12394"/>
                  <a:gd name="connsiteY0" fmla="*/ 0 h 10142"/>
                  <a:gd name="connsiteX1" fmla="*/ 5867 w 12394"/>
                  <a:gd name="connsiteY1" fmla="*/ 2218 h 10142"/>
                  <a:gd name="connsiteX2" fmla="*/ 10000 w 12394"/>
                  <a:gd name="connsiteY2" fmla="*/ 5000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8333 w 12394"/>
                  <a:gd name="connsiteY0" fmla="*/ 10000 h 10142"/>
                  <a:gd name="connsiteX1" fmla="*/ 6666 w 12394"/>
                  <a:gd name="connsiteY1" fmla="*/ 5000 h 10142"/>
                  <a:gd name="connsiteX2" fmla="*/ 5867 w 12394"/>
                  <a:gd name="connsiteY2" fmla="*/ 2075 h 10142"/>
                  <a:gd name="connsiteX0" fmla="*/ 1667 w 12394"/>
                  <a:gd name="connsiteY0" fmla="*/ 0 h 10142"/>
                  <a:gd name="connsiteX1" fmla="*/ 5397 w 12394"/>
                  <a:gd name="connsiteY1" fmla="*/ 2075 h 10142"/>
                  <a:gd name="connsiteX2" fmla="*/ 12349 w 12394"/>
                  <a:gd name="connsiteY2" fmla="*/ 9292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1667 w 12394"/>
                  <a:gd name="connsiteY0" fmla="*/ 0 h 10142"/>
                  <a:gd name="connsiteX1" fmla="*/ 5867 w 12394"/>
                  <a:gd name="connsiteY1" fmla="*/ 2218 h 10142"/>
                  <a:gd name="connsiteX2" fmla="*/ 11057 w 12394"/>
                  <a:gd name="connsiteY2" fmla="*/ 8005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8333 w 12394"/>
                  <a:gd name="connsiteY0" fmla="*/ 10000 h 10142"/>
                  <a:gd name="connsiteX1" fmla="*/ 6666 w 12394"/>
                  <a:gd name="connsiteY1" fmla="*/ 5000 h 10142"/>
                  <a:gd name="connsiteX2" fmla="*/ 5867 w 12394"/>
                  <a:gd name="connsiteY2" fmla="*/ 2075 h 10142"/>
                  <a:gd name="connsiteX0" fmla="*/ 1667 w 12394"/>
                  <a:gd name="connsiteY0" fmla="*/ 0 h 10142"/>
                  <a:gd name="connsiteX1" fmla="*/ 5397 w 12394"/>
                  <a:gd name="connsiteY1" fmla="*/ 2075 h 10142"/>
                  <a:gd name="connsiteX2" fmla="*/ 12349 w 12394"/>
                  <a:gd name="connsiteY2" fmla="*/ 9292 h 10142"/>
                  <a:gd name="connsiteX3" fmla="*/ 8333 w 12394"/>
                  <a:gd name="connsiteY3" fmla="*/ 10000 h 10142"/>
                  <a:gd name="connsiteX4" fmla="*/ 1667 w 12394"/>
                  <a:gd name="connsiteY4" fmla="*/ 10000 h 10142"/>
                  <a:gd name="connsiteX5" fmla="*/ 0 w 12394"/>
                  <a:gd name="connsiteY5" fmla="*/ 5000 h 10142"/>
                  <a:gd name="connsiteX6" fmla="*/ 1667 w 12394"/>
                  <a:gd name="connsiteY6" fmla="*/ 0 h 10142"/>
                  <a:gd name="connsiteX0" fmla="*/ 1667 w 17770"/>
                  <a:gd name="connsiteY0" fmla="*/ 0 h 11476"/>
                  <a:gd name="connsiteX1" fmla="*/ 5867 w 17770"/>
                  <a:gd name="connsiteY1" fmla="*/ 2218 h 11476"/>
                  <a:gd name="connsiteX2" fmla="*/ 11057 w 17770"/>
                  <a:gd name="connsiteY2" fmla="*/ 8005 h 11476"/>
                  <a:gd name="connsiteX3" fmla="*/ 8333 w 17770"/>
                  <a:gd name="connsiteY3" fmla="*/ 10000 h 11476"/>
                  <a:gd name="connsiteX4" fmla="*/ 1667 w 17770"/>
                  <a:gd name="connsiteY4" fmla="*/ 10000 h 11476"/>
                  <a:gd name="connsiteX5" fmla="*/ 0 w 17770"/>
                  <a:gd name="connsiteY5" fmla="*/ 5000 h 11476"/>
                  <a:gd name="connsiteX6" fmla="*/ 1667 w 17770"/>
                  <a:gd name="connsiteY6" fmla="*/ 0 h 11476"/>
                  <a:gd name="connsiteX0" fmla="*/ 8333 w 17770"/>
                  <a:gd name="connsiteY0" fmla="*/ 10000 h 11476"/>
                  <a:gd name="connsiteX1" fmla="*/ 6666 w 17770"/>
                  <a:gd name="connsiteY1" fmla="*/ 5000 h 11476"/>
                  <a:gd name="connsiteX2" fmla="*/ 5867 w 17770"/>
                  <a:gd name="connsiteY2" fmla="*/ 2075 h 11476"/>
                  <a:gd name="connsiteX0" fmla="*/ 1667 w 17770"/>
                  <a:gd name="connsiteY0" fmla="*/ 0 h 11476"/>
                  <a:gd name="connsiteX1" fmla="*/ 5397 w 17770"/>
                  <a:gd name="connsiteY1" fmla="*/ 2075 h 11476"/>
                  <a:gd name="connsiteX2" fmla="*/ 17751 w 17770"/>
                  <a:gd name="connsiteY2" fmla="*/ 11080 h 11476"/>
                  <a:gd name="connsiteX3" fmla="*/ 8333 w 17770"/>
                  <a:gd name="connsiteY3" fmla="*/ 10000 h 11476"/>
                  <a:gd name="connsiteX4" fmla="*/ 1667 w 17770"/>
                  <a:gd name="connsiteY4" fmla="*/ 10000 h 11476"/>
                  <a:gd name="connsiteX5" fmla="*/ 0 w 17770"/>
                  <a:gd name="connsiteY5" fmla="*/ 5000 h 11476"/>
                  <a:gd name="connsiteX6" fmla="*/ 1667 w 17770"/>
                  <a:gd name="connsiteY6" fmla="*/ 0 h 11476"/>
                  <a:gd name="connsiteX0" fmla="*/ 1667 w 17882"/>
                  <a:gd name="connsiteY0" fmla="*/ 0 h 11531"/>
                  <a:gd name="connsiteX1" fmla="*/ 5867 w 17882"/>
                  <a:gd name="connsiteY1" fmla="*/ 2218 h 11531"/>
                  <a:gd name="connsiteX2" fmla="*/ 17869 w 17882"/>
                  <a:gd name="connsiteY2" fmla="*/ 11153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8333 w 17882"/>
                  <a:gd name="connsiteY0" fmla="*/ 10000 h 11531"/>
                  <a:gd name="connsiteX1" fmla="*/ 6666 w 17882"/>
                  <a:gd name="connsiteY1" fmla="*/ 5000 h 11531"/>
                  <a:gd name="connsiteX2" fmla="*/ 5867 w 17882"/>
                  <a:gd name="connsiteY2" fmla="*/ 2075 h 11531"/>
                  <a:gd name="connsiteX0" fmla="*/ 1667 w 17882"/>
                  <a:gd name="connsiteY0" fmla="*/ 0 h 11531"/>
                  <a:gd name="connsiteX1" fmla="*/ 5397 w 17882"/>
                  <a:gd name="connsiteY1" fmla="*/ 2075 h 11531"/>
                  <a:gd name="connsiteX2" fmla="*/ 17751 w 17882"/>
                  <a:gd name="connsiteY2" fmla="*/ 11080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1667 w 17882"/>
                  <a:gd name="connsiteY0" fmla="*/ 0 h 11531"/>
                  <a:gd name="connsiteX1" fmla="*/ 5867 w 17882"/>
                  <a:gd name="connsiteY1" fmla="*/ 2218 h 11531"/>
                  <a:gd name="connsiteX2" fmla="*/ 17869 w 17882"/>
                  <a:gd name="connsiteY2" fmla="*/ 11153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8333 w 17882"/>
                  <a:gd name="connsiteY0" fmla="*/ 10000 h 11531"/>
                  <a:gd name="connsiteX1" fmla="*/ 6666 w 17882"/>
                  <a:gd name="connsiteY1" fmla="*/ 5000 h 11531"/>
                  <a:gd name="connsiteX2" fmla="*/ 5867 w 17882"/>
                  <a:gd name="connsiteY2" fmla="*/ 2075 h 11531"/>
                  <a:gd name="connsiteX0" fmla="*/ 1667 w 17882"/>
                  <a:gd name="connsiteY0" fmla="*/ 0 h 11531"/>
                  <a:gd name="connsiteX1" fmla="*/ 5397 w 17882"/>
                  <a:gd name="connsiteY1" fmla="*/ 2075 h 11531"/>
                  <a:gd name="connsiteX2" fmla="*/ 17751 w 17882"/>
                  <a:gd name="connsiteY2" fmla="*/ 11080 h 11531"/>
                  <a:gd name="connsiteX3" fmla="*/ 11621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1667 w 17882"/>
                  <a:gd name="connsiteY0" fmla="*/ 0 h 11531"/>
                  <a:gd name="connsiteX1" fmla="*/ 5867 w 17882"/>
                  <a:gd name="connsiteY1" fmla="*/ 2218 h 11531"/>
                  <a:gd name="connsiteX2" fmla="*/ 17869 w 17882"/>
                  <a:gd name="connsiteY2" fmla="*/ 11153 h 11531"/>
                  <a:gd name="connsiteX3" fmla="*/ 8333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9801 w 17882"/>
                  <a:gd name="connsiteY0" fmla="*/ 9857 h 11531"/>
                  <a:gd name="connsiteX1" fmla="*/ 6666 w 17882"/>
                  <a:gd name="connsiteY1" fmla="*/ 5000 h 11531"/>
                  <a:gd name="connsiteX2" fmla="*/ 5867 w 17882"/>
                  <a:gd name="connsiteY2" fmla="*/ 2075 h 11531"/>
                  <a:gd name="connsiteX0" fmla="*/ 1667 w 17882"/>
                  <a:gd name="connsiteY0" fmla="*/ 0 h 11531"/>
                  <a:gd name="connsiteX1" fmla="*/ 5397 w 17882"/>
                  <a:gd name="connsiteY1" fmla="*/ 2075 h 11531"/>
                  <a:gd name="connsiteX2" fmla="*/ 17751 w 17882"/>
                  <a:gd name="connsiteY2" fmla="*/ 11080 h 11531"/>
                  <a:gd name="connsiteX3" fmla="*/ 11621 w 17882"/>
                  <a:gd name="connsiteY3" fmla="*/ 10000 h 11531"/>
                  <a:gd name="connsiteX4" fmla="*/ 1667 w 17882"/>
                  <a:gd name="connsiteY4" fmla="*/ 10000 h 11531"/>
                  <a:gd name="connsiteX5" fmla="*/ 0 w 17882"/>
                  <a:gd name="connsiteY5" fmla="*/ 5000 h 11531"/>
                  <a:gd name="connsiteX6" fmla="*/ 1667 w 17882"/>
                  <a:gd name="connsiteY6" fmla="*/ 0 h 11531"/>
                  <a:gd name="connsiteX0" fmla="*/ 1667 w 17889"/>
                  <a:gd name="connsiteY0" fmla="*/ 0 h 11476"/>
                  <a:gd name="connsiteX1" fmla="*/ 5867 w 17889"/>
                  <a:gd name="connsiteY1" fmla="*/ 2218 h 11476"/>
                  <a:gd name="connsiteX2" fmla="*/ 17869 w 17889"/>
                  <a:gd name="connsiteY2" fmla="*/ 11153 h 11476"/>
                  <a:gd name="connsiteX3" fmla="*/ 8861 w 17889"/>
                  <a:gd name="connsiteY3" fmla="*/ 9571 h 11476"/>
                  <a:gd name="connsiteX4" fmla="*/ 1667 w 17889"/>
                  <a:gd name="connsiteY4" fmla="*/ 10000 h 11476"/>
                  <a:gd name="connsiteX5" fmla="*/ 0 w 17889"/>
                  <a:gd name="connsiteY5" fmla="*/ 5000 h 11476"/>
                  <a:gd name="connsiteX6" fmla="*/ 1667 w 17889"/>
                  <a:gd name="connsiteY6" fmla="*/ 0 h 11476"/>
                  <a:gd name="connsiteX0" fmla="*/ 9801 w 17889"/>
                  <a:gd name="connsiteY0" fmla="*/ 9857 h 11476"/>
                  <a:gd name="connsiteX1" fmla="*/ 6666 w 17889"/>
                  <a:gd name="connsiteY1" fmla="*/ 5000 h 11476"/>
                  <a:gd name="connsiteX2" fmla="*/ 5867 w 17889"/>
                  <a:gd name="connsiteY2" fmla="*/ 2075 h 11476"/>
                  <a:gd name="connsiteX0" fmla="*/ 1667 w 17889"/>
                  <a:gd name="connsiteY0" fmla="*/ 0 h 11476"/>
                  <a:gd name="connsiteX1" fmla="*/ 5397 w 17889"/>
                  <a:gd name="connsiteY1" fmla="*/ 2075 h 11476"/>
                  <a:gd name="connsiteX2" fmla="*/ 17751 w 17889"/>
                  <a:gd name="connsiteY2" fmla="*/ 11080 h 11476"/>
                  <a:gd name="connsiteX3" fmla="*/ 11621 w 17889"/>
                  <a:gd name="connsiteY3" fmla="*/ 10000 h 11476"/>
                  <a:gd name="connsiteX4" fmla="*/ 1667 w 17889"/>
                  <a:gd name="connsiteY4" fmla="*/ 10000 h 11476"/>
                  <a:gd name="connsiteX5" fmla="*/ 0 w 17889"/>
                  <a:gd name="connsiteY5" fmla="*/ 5000 h 11476"/>
                  <a:gd name="connsiteX6" fmla="*/ 1667 w 17889"/>
                  <a:gd name="connsiteY6" fmla="*/ 0 h 11476"/>
                  <a:gd name="connsiteX0" fmla="*/ 1667 w 17879"/>
                  <a:gd name="connsiteY0" fmla="*/ 0 h 11525"/>
                  <a:gd name="connsiteX1" fmla="*/ 5867 w 17879"/>
                  <a:gd name="connsiteY1" fmla="*/ 2218 h 11525"/>
                  <a:gd name="connsiteX2" fmla="*/ 17869 w 17879"/>
                  <a:gd name="connsiteY2" fmla="*/ 11153 h 11525"/>
                  <a:gd name="connsiteX3" fmla="*/ 8039 w 17879"/>
                  <a:gd name="connsiteY3" fmla="*/ 9964 h 11525"/>
                  <a:gd name="connsiteX4" fmla="*/ 1667 w 17879"/>
                  <a:gd name="connsiteY4" fmla="*/ 10000 h 11525"/>
                  <a:gd name="connsiteX5" fmla="*/ 0 w 17879"/>
                  <a:gd name="connsiteY5" fmla="*/ 5000 h 11525"/>
                  <a:gd name="connsiteX6" fmla="*/ 1667 w 17879"/>
                  <a:gd name="connsiteY6" fmla="*/ 0 h 11525"/>
                  <a:gd name="connsiteX0" fmla="*/ 9801 w 17879"/>
                  <a:gd name="connsiteY0" fmla="*/ 9857 h 11525"/>
                  <a:gd name="connsiteX1" fmla="*/ 6666 w 17879"/>
                  <a:gd name="connsiteY1" fmla="*/ 5000 h 11525"/>
                  <a:gd name="connsiteX2" fmla="*/ 5867 w 17879"/>
                  <a:gd name="connsiteY2" fmla="*/ 2075 h 11525"/>
                  <a:gd name="connsiteX0" fmla="*/ 1667 w 17879"/>
                  <a:gd name="connsiteY0" fmla="*/ 0 h 11525"/>
                  <a:gd name="connsiteX1" fmla="*/ 5397 w 17879"/>
                  <a:gd name="connsiteY1" fmla="*/ 2075 h 11525"/>
                  <a:gd name="connsiteX2" fmla="*/ 17751 w 17879"/>
                  <a:gd name="connsiteY2" fmla="*/ 11080 h 11525"/>
                  <a:gd name="connsiteX3" fmla="*/ 11621 w 17879"/>
                  <a:gd name="connsiteY3" fmla="*/ 10000 h 11525"/>
                  <a:gd name="connsiteX4" fmla="*/ 1667 w 17879"/>
                  <a:gd name="connsiteY4" fmla="*/ 10000 h 11525"/>
                  <a:gd name="connsiteX5" fmla="*/ 0 w 17879"/>
                  <a:gd name="connsiteY5" fmla="*/ 5000 h 11525"/>
                  <a:gd name="connsiteX6" fmla="*/ 1667 w 17879"/>
                  <a:gd name="connsiteY6" fmla="*/ 0 h 11525"/>
                  <a:gd name="connsiteX0" fmla="*/ 1668 w 17880"/>
                  <a:gd name="connsiteY0" fmla="*/ 0 h 11525"/>
                  <a:gd name="connsiteX1" fmla="*/ 5868 w 17880"/>
                  <a:gd name="connsiteY1" fmla="*/ 2218 h 11525"/>
                  <a:gd name="connsiteX2" fmla="*/ 17870 w 17880"/>
                  <a:gd name="connsiteY2" fmla="*/ 11153 h 11525"/>
                  <a:gd name="connsiteX3" fmla="*/ 8040 w 17880"/>
                  <a:gd name="connsiteY3" fmla="*/ 9964 h 11525"/>
                  <a:gd name="connsiteX4" fmla="*/ 1668 w 17880"/>
                  <a:gd name="connsiteY4" fmla="*/ 10000 h 11525"/>
                  <a:gd name="connsiteX5" fmla="*/ 1 w 17880"/>
                  <a:gd name="connsiteY5" fmla="*/ 5000 h 11525"/>
                  <a:gd name="connsiteX6" fmla="*/ 1668 w 17880"/>
                  <a:gd name="connsiteY6" fmla="*/ 0 h 11525"/>
                  <a:gd name="connsiteX0" fmla="*/ 9802 w 17880"/>
                  <a:gd name="connsiteY0" fmla="*/ 9857 h 11525"/>
                  <a:gd name="connsiteX1" fmla="*/ 6667 w 17880"/>
                  <a:gd name="connsiteY1" fmla="*/ 5000 h 11525"/>
                  <a:gd name="connsiteX2" fmla="*/ 5868 w 17880"/>
                  <a:gd name="connsiteY2" fmla="*/ 2075 h 11525"/>
                  <a:gd name="connsiteX0" fmla="*/ 1922 w 17880"/>
                  <a:gd name="connsiteY0" fmla="*/ 151 h 11525"/>
                  <a:gd name="connsiteX1" fmla="*/ 5398 w 17880"/>
                  <a:gd name="connsiteY1" fmla="*/ 2075 h 11525"/>
                  <a:gd name="connsiteX2" fmla="*/ 17752 w 17880"/>
                  <a:gd name="connsiteY2" fmla="*/ 11080 h 11525"/>
                  <a:gd name="connsiteX3" fmla="*/ 11622 w 17880"/>
                  <a:gd name="connsiteY3" fmla="*/ 10000 h 11525"/>
                  <a:gd name="connsiteX4" fmla="*/ 1668 w 17880"/>
                  <a:gd name="connsiteY4" fmla="*/ 10000 h 11525"/>
                  <a:gd name="connsiteX5" fmla="*/ 1 w 17880"/>
                  <a:gd name="connsiteY5" fmla="*/ 5000 h 11525"/>
                  <a:gd name="connsiteX6" fmla="*/ 1922 w 17880"/>
                  <a:gd name="connsiteY6" fmla="*/ 151 h 11525"/>
                  <a:gd name="connsiteX0" fmla="*/ 1669 w 17881"/>
                  <a:gd name="connsiteY0" fmla="*/ 0 h 11525"/>
                  <a:gd name="connsiteX1" fmla="*/ 5869 w 17881"/>
                  <a:gd name="connsiteY1" fmla="*/ 2218 h 11525"/>
                  <a:gd name="connsiteX2" fmla="*/ 17871 w 17881"/>
                  <a:gd name="connsiteY2" fmla="*/ 11153 h 11525"/>
                  <a:gd name="connsiteX3" fmla="*/ 8041 w 17881"/>
                  <a:gd name="connsiteY3" fmla="*/ 9964 h 11525"/>
                  <a:gd name="connsiteX4" fmla="*/ 1669 w 17881"/>
                  <a:gd name="connsiteY4" fmla="*/ 10000 h 11525"/>
                  <a:gd name="connsiteX5" fmla="*/ 2 w 17881"/>
                  <a:gd name="connsiteY5" fmla="*/ 5000 h 11525"/>
                  <a:gd name="connsiteX6" fmla="*/ 1669 w 17881"/>
                  <a:gd name="connsiteY6" fmla="*/ 0 h 11525"/>
                  <a:gd name="connsiteX0" fmla="*/ 9803 w 17881"/>
                  <a:gd name="connsiteY0" fmla="*/ 9857 h 11525"/>
                  <a:gd name="connsiteX1" fmla="*/ 6668 w 17881"/>
                  <a:gd name="connsiteY1" fmla="*/ 5000 h 11525"/>
                  <a:gd name="connsiteX2" fmla="*/ 5869 w 17881"/>
                  <a:gd name="connsiteY2" fmla="*/ 2075 h 11525"/>
                  <a:gd name="connsiteX0" fmla="*/ 1400 w 17881"/>
                  <a:gd name="connsiteY0" fmla="*/ 268 h 11525"/>
                  <a:gd name="connsiteX1" fmla="*/ 5399 w 17881"/>
                  <a:gd name="connsiteY1" fmla="*/ 2075 h 11525"/>
                  <a:gd name="connsiteX2" fmla="*/ 17753 w 17881"/>
                  <a:gd name="connsiteY2" fmla="*/ 11080 h 11525"/>
                  <a:gd name="connsiteX3" fmla="*/ 11623 w 17881"/>
                  <a:gd name="connsiteY3" fmla="*/ 10000 h 11525"/>
                  <a:gd name="connsiteX4" fmla="*/ 1669 w 17881"/>
                  <a:gd name="connsiteY4" fmla="*/ 10000 h 11525"/>
                  <a:gd name="connsiteX5" fmla="*/ 2 w 17881"/>
                  <a:gd name="connsiteY5" fmla="*/ 5000 h 11525"/>
                  <a:gd name="connsiteX6" fmla="*/ 1400 w 17881"/>
                  <a:gd name="connsiteY6" fmla="*/ 268 h 11525"/>
                  <a:gd name="connsiteX0" fmla="*/ 1565 w 17881"/>
                  <a:gd name="connsiteY0" fmla="*/ 0 h 11303"/>
                  <a:gd name="connsiteX1" fmla="*/ 5869 w 17881"/>
                  <a:gd name="connsiteY1" fmla="*/ 1996 h 11303"/>
                  <a:gd name="connsiteX2" fmla="*/ 17871 w 17881"/>
                  <a:gd name="connsiteY2" fmla="*/ 10931 h 11303"/>
                  <a:gd name="connsiteX3" fmla="*/ 8041 w 17881"/>
                  <a:gd name="connsiteY3" fmla="*/ 9742 h 11303"/>
                  <a:gd name="connsiteX4" fmla="*/ 1669 w 17881"/>
                  <a:gd name="connsiteY4" fmla="*/ 9778 h 11303"/>
                  <a:gd name="connsiteX5" fmla="*/ 2 w 17881"/>
                  <a:gd name="connsiteY5" fmla="*/ 4778 h 11303"/>
                  <a:gd name="connsiteX6" fmla="*/ 1565 w 17881"/>
                  <a:gd name="connsiteY6" fmla="*/ 0 h 11303"/>
                  <a:gd name="connsiteX0" fmla="*/ 9803 w 17881"/>
                  <a:gd name="connsiteY0" fmla="*/ 9635 h 11303"/>
                  <a:gd name="connsiteX1" fmla="*/ 6668 w 17881"/>
                  <a:gd name="connsiteY1" fmla="*/ 4778 h 11303"/>
                  <a:gd name="connsiteX2" fmla="*/ 5869 w 17881"/>
                  <a:gd name="connsiteY2" fmla="*/ 1853 h 11303"/>
                  <a:gd name="connsiteX0" fmla="*/ 1400 w 17881"/>
                  <a:gd name="connsiteY0" fmla="*/ 46 h 11303"/>
                  <a:gd name="connsiteX1" fmla="*/ 5399 w 17881"/>
                  <a:gd name="connsiteY1" fmla="*/ 1853 h 11303"/>
                  <a:gd name="connsiteX2" fmla="*/ 17753 w 17881"/>
                  <a:gd name="connsiteY2" fmla="*/ 10858 h 11303"/>
                  <a:gd name="connsiteX3" fmla="*/ 11623 w 17881"/>
                  <a:gd name="connsiteY3" fmla="*/ 9778 h 11303"/>
                  <a:gd name="connsiteX4" fmla="*/ 1669 w 17881"/>
                  <a:gd name="connsiteY4" fmla="*/ 9778 h 11303"/>
                  <a:gd name="connsiteX5" fmla="*/ 2 w 17881"/>
                  <a:gd name="connsiteY5" fmla="*/ 4778 h 11303"/>
                  <a:gd name="connsiteX6" fmla="*/ 1400 w 17881"/>
                  <a:gd name="connsiteY6" fmla="*/ 46 h 11303"/>
                  <a:gd name="connsiteX0" fmla="*/ 1564 w 17880"/>
                  <a:gd name="connsiteY0" fmla="*/ 0 h 11303"/>
                  <a:gd name="connsiteX1" fmla="*/ 5868 w 17880"/>
                  <a:gd name="connsiteY1" fmla="*/ 1996 h 11303"/>
                  <a:gd name="connsiteX2" fmla="*/ 17870 w 17880"/>
                  <a:gd name="connsiteY2" fmla="*/ 10931 h 11303"/>
                  <a:gd name="connsiteX3" fmla="*/ 8040 w 17880"/>
                  <a:gd name="connsiteY3" fmla="*/ 9742 h 11303"/>
                  <a:gd name="connsiteX4" fmla="*/ 1668 w 17880"/>
                  <a:gd name="connsiteY4" fmla="*/ 9778 h 11303"/>
                  <a:gd name="connsiteX5" fmla="*/ 1 w 17880"/>
                  <a:gd name="connsiteY5" fmla="*/ 4778 h 11303"/>
                  <a:gd name="connsiteX6" fmla="*/ 1564 w 17880"/>
                  <a:gd name="connsiteY6" fmla="*/ 0 h 11303"/>
                  <a:gd name="connsiteX0" fmla="*/ 9802 w 17880"/>
                  <a:gd name="connsiteY0" fmla="*/ 9635 h 11303"/>
                  <a:gd name="connsiteX1" fmla="*/ 6667 w 17880"/>
                  <a:gd name="connsiteY1" fmla="*/ 4778 h 11303"/>
                  <a:gd name="connsiteX2" fmla="*/ 5868 w 17880"/>
                  <a:gd name="connsiteY2" fmla="*/ 1853 h 11303"/>
                  <a:gd name="connsiteX0" fmla="*/ 1647 w 17880"/>
                  <a:gd name="connsiteY0" fmla="*/ 63 h 11303"/>
                  <a:gd name="connsiteX1" fmla="*/ 5398 w 17880"/>
                  <a:gd name="connsiteY1" fmla="*/ 1853 h 11303"/>
                  <a:gd name="connsiteX2" fmla="*/ 17752 w 17880"/>
                  <a:gd name="connsiteY2" fmla="*/ 10858 h 11303"/>
                  <a:gd name="connsiteX3" fmla="*/ 11622 w 17880"/>
                  <a:gd name="connsiteY3" fmla="*/ 9778 h 11303"/>
                  <a:gd name="connsiteX4" fmla="*/ 1668 w 17880"/>
                  <a:gd name="connsiteY4" fmla="*/ 9778 h 11303"/>
                  <a:gd name="connsiteX5" fmla="*/ 1 w 17880"/>
                  <a:gd name="connsiteY5" fmla="*/ 4778 h 11303"/>
                  <a:gd name="connsiteX6" fmla="*/ 1647 w 17880"/>
                  <a:gd name="connsiteY6" fmla="*/ 63 h 11303"/>
                  <a:gd name="connsiteX0" fmla="*/ 1564 w 17880"/>
                  <a:gd name="connsiteY0" fmla="*/ 0 h 11303"/>
                  <a:gd name="connsiteX1" fmla="*/ 5868 w 17880"/>
                  <a:gd name="connsiteY1" fmla="*/ 1996 h 11303"/>
                  <a:gd name="connsiteX2" fmla="*/ 17870 w 17880"/>
                  <a:gd name="connsiteY2" fmla="*/ 10931 h 11303"/>
                  <a:gd name="connsiteX3" fmla="*/ 8040 w 17880"/>
                  <a:gd name="connsiteY3" fmla="*/ 9742 h 11303"/>
                  <a:gd name="connsiteX4" fmla="*/ 1668 w 17880"/>
                  <a:gd name="connsiteY4" fmla="*/ 9778 h 11303"/>
                  <a:gd name="connsiteX5" fmla="*/ 1 w 17880"/>
                  <a:gd name="connsiteY5" fmla="*/ 4778 h 11303"/>
                  <a:gd name="connsiteX6" fmla="*/ 1564 w 17880"/>
                  <a:gd name="connsiteY6" fmla="*/ 0 h 11303"/>
                  <a:gd name="connsiteX0" fmla="*/ 9802 w 17880"/>
                  <a:gd name="connsiteY0" fmla="*/ 9635 h 11303"/>
                  <a:gd name="connsiteX1" fmla="*/ 6667 w 17880"/>
                  <a:gd name="connsiteY1" fmla="*/ 4778 h 11303"/>
                  <a:gd name="connsiteX2" fmla="*/ 5868 w 17880"/>
                  <a:gd name="connsiteY2" fmla="*/ 1853 h 11303"/>
                  <a:gd name="connsiteX0" fmla="*/ 1647 w 17880"/>
                  <a:gd name="connsiteY0" fmla="*/ 63 h 11303"/>
                  <a:gd name="connsiteX1" fmla="*/ 5398 w 17880"/>
                  <a:gd name="connsiteY1" fmla="*/ 1853 h 11303"/>
                  <a:gd name="connsiteX2" fmla="*/ 17752 w 17880"/>
                  <a:gd name="connsiteY2" fmla="*/ 10858 h 11303"/>
                  <a:gd name="connsiteX3" fmla="*/ 11622 w 17880"/>
                  <a:gd name="connsiteY3" fmla="*/ 9778 h 11303"/>
                  <a:gd name="connsiteX4" fmla="*/ 1668 w 17880"/>
                  <a:gd name="connsiteY4" fmla="*/ 9778 h 11303"/>
                  <a:gd name="connsiteX5" fmla="*/ 387 w 17880"/>
                  <a:gd name="connsiteY5" fmla="*/ 4556 h 11303"/>
                  <a:gd name="connsiteX6" fmla="*/ 1647 w 17880"/>
                  <a:gd name="connsiteY6" fmla="*/ 63 h 11303"/>
                  <a:gd name="connsiteX0" fmla="*/ 1392 w 17708"/>
                  <a:gd name="connsiteY0" fmla="*/ 0 h 11303"/>
                  <a:gd name="connsiteX1" fmla="*/ 5696 w 17708"/>
                  <a:gd name="connsiteY1" fmla="*/ 1996 h 11303"/>
                  <a:gd name="connsiteX2" fmla="*/ 17698 w 17708"/>
                  <a:gd name="connsiteY2" fmla="*/ 10931 h 11303"/>
                  <a:gd name="connsiteX3" fmla="*/ 7868 w 17708"/>
                  <a:gd name="connsiteY3" fmla="*/ 9742 h 11303"/>
                  <a:gd name="connsiteX4" fmla="*/ 1496 w 17708"/>
                  <a:gd name="connsiteY4" fmla="*/ 9778 h 11303"/>
                  <a:gd name="connsiteX5" fmla="*/ 1 w 17708"/>
                  <a:gd name="connsiteY5" fmla="*/ 4694 h 11303"/>
                  <a:gd name="connsiteX6" fmla="*/ 1392 w 17708"/>
                  <a:gd name="connsiteY6" fmla="*/ 0 h 11303"/>
                  <a:gd name="connsiteX0" fmla="*/ 9630 w 17708"/>
                  <a:gd name="connsiteY0" fmla="*/ 9635 h 11303"/>
                  <a:gd name="connsiteX1" fmla="*/ 6495 w 17708"/>
                  <a:gd name="connsiteY1" fmla="*/ 4778 h 11303"/>
                  <a:gd name="connsiteX2" fmla="*/ 5696 w 17708"/>
                  <a:gd name="connsiteY2" fmla="*/ 1853 h 11303"/>
                  <a:gd name="connsiteX0" fmla="*/ 1475 w 17708"/>
                  <a:gd name="connsiteY0" fmla="*/ 63 h 11303"/>
                  <a:gd name="connsiteX1" fmla="*/ 5226 w 17708"/>
                  <a:gd name="connsiteY1" fmla="*/ 1853 h 11303"/>
                  <a:gd name="connsiteX2" fmla="*/ 17580 w 17708"/>
                  <a:gd name="connsiteY2" fmla="*/ 10858 h 11303"/>
                  <a:gd name="connsiteX3" fmla="*/ 11450 w 17708"/>
                  <a:gd name="connsiteY3" fmla="*/ 9778 h 11303"/>
                  <a:gd name="connsiteX4" fmla="*/ 1496 w 17708"/>
                  <a:gd name="connsiteY4" fmla="*/ 9778 h 11303"/>
                  <a:gd name="connsiteX5" fmla="*/ 215 w 17708"/>
                  <a:gd name="connsiteY5" fmla="*/ 4556 h 11303"/>
                  <a:gd name="connsiteX6" fmla="*/ 1475 w 17708"/>
                  <a:gd name="connsiteY6" fmla="*/ 63 h 11303"/>
                  <a:gd name="connsiteX0" fmla="*/ 1254 w 17570"/>
                  <a:gd name="connsiteY0" fmla="*/ 0 h 11303"/>
                  <a:gd name="connsiteX1" fmla="*/ 5558 w 17570"/>
                  <a:gd name="connsiteY1" fmla="*/ 1996 h 11303"/>
                  <a:gd name="connsiteX2" fmla="*/ 17560 w 17570"/>
                  <a:gd name="connsiteY2" fmla="*/ 10931 h 11303"/>
                  <a:gd name="connsiteX3" fmla="*/ 7730 w 17570"/>
                  <a:gd name="connsiteY3" fmla="*/ 9742 h 11303"/>
                  <a:gd name="connsiteX4" fmla="*/ 1358 w 17570"/>
                  <a:gd name="connsiteY4" fmla="*/ 9778 h 11303"/>
                  <a:gd name="connsiteX5" fmla="*/ 1 w 17570"/>
                  <a:gd name="connsiteY5" fmla="*/ 4627 h 11303"/>
                  <a:gd name="connsiteX6" fmla="*/ 1254 w 17570"/>
                  <a:gd name="connsiteY6" fmla="*/ 0 h 11303"/>
                  <a:gd name="connsiteX0" fmla="*/ 9492 w 17570"/>
                  <a:gd name="connsiteY0" fmla="*/ 9635 h 11303"/>
                  <a:gd name="connsiteX1" fmla="*/ 6357 w 17570"/>
                  <a:gd name="connsiteY1" fmla="*/ 4778 h 11303"/>
                  <a:gd name="connsiteX2" fmla="*/ 5558 w 17570"/>
                  <a:gd name="connsiteY2" fmla="*/ 1853 h 11303"/>
                  <a:gd name="connsiteX0" fmla="*/ 1337 w 17570"/>
                  <a:gd name="connsiteY0" fmla="*/ 63 h 11303"/>
                  <a:gd name="connsiteX1" fmla="*/ 5088 w 17570"/>
                  <a:gd name="connsiteY1" fmla="*/ 1853 h 11303"/>
                  <a:gd name="connsiteX2" fmla="*/ 17442 w 17570"/>
                  <a:gd name="connsiteY2" fmla="*/ 10858 h 11303"/>
                  <a:gd name="connsiteX3" fmla="*/ 11312 w 17570"/>
                  <a:gd name="connsiteY3" fmla="*/ 9778 h 11303"/>
                  <a:gd name="connsiteX4" fmla="*/ 1358 w 17570"/>
                  <a:gd name="connsiteY4" fmla="*/ 9778 h 11303"/>
                  <a:gd name="connsiteX5" fmla="*/ 77 w 17570"/>
                  <a:gd name="connsiteY5" fmla="*/ 4556 h 11303"/>
                  <a:gd name="connsiteX6" fmla="*/ 1337 w 17570"/>
                  <a:gd name="connsiteY6" fmla="*/ 63 h 11303"/>
                  <a:gd name="connsiteX0" fmla="*/ 1178 w 17494"/>
                  <a:gd name="connsiteY0" fmla="*/ 0 h 11303"/>
                  <a:gd name="connsiteX1" fmla="*/ 5482 w 17494"/>
                  <a:gd name="connsiteY1" fmla="*/ 1996 h 11303"/>
                  <a:gd name="connsiteX2" fmla="*/ 17484 w 17494"/>
                  <a:gd name="connsiteY2" fmla="*/ 10931 h 11303"/>
                  <a:gd name="connsiteX3" fmla="*/ 7654 w 17494"/>
                  <a:gd name="connsiteY3" fmla="*/ 9742 h 11303"/>
                  <a:gd name="connsiteX4" fmla="*/ 1282 w 17494"/>
                  <a:gd name="connsiteY4" fmla="*/ 9778 h 11303"/>
                  <a:gd name="connsiteX5" fmla="*/ 97 w 17494"/>
                  <a:gd name="connsiteY5" fmla="*/ 4715 h 11303"/>
                  <a:gd name="connsiteX6" fmla="*/ 1178 w 17494"/>
                  <a:gd name="connsiteY6" fmla="*/ 0 h 11303"/>
                  <a:gd name="connsiteX0" fmla="*/ 9416 w 17494"/>
                  <a:gd name="connsiteY0" fmla="*/ 9635 h 11303"/>
                  <a:gd name="connsiteX1" fmla="*/ 6281 w 17494"/>
                  <a:gd name="connsiteY1" fmla="*/ 4778 h 11303"/>
                  <a:gd name="connsiteX2" fmla="*/ 5482 w 17494"/>
                  <a:gd name="connsiteY2" fmla="*/ 1853 h 11303"/>
                  <a:gd name="connsiteX0" fmla="*/ 1261 w 17494"/>
                  <a:gd name="connsiteY0" fmla="*/ 63 h 11303"/>
                  <a:gd name="connsiteX1" fmla="*/ 5012 w 17494"/>
                  <a:gd name="connsiteY1" fmla="*/ 1853 h 11303"/>
                  <a:gd name="connsiteX2" fmla="*/ 17366 w 17494"/>
                  <a:gd name="connsiteY2" fmla="*/ 10858 h 11303"/>
                  <a:gd name="connsiteX3" fmla="*/ 11236 w 17494"/>
                  <a:gd name="connsiteY3" fmla="*/ 9778 h 11303"/>
                  <a:gd name="connsiteX4" fmla="*/ 1282 w 17494"/>
                  <a:gd name="connsiteY4" fmla="*/ 9778 h 11303"/>
                  <a:gd name="connsiteX5" fmla="*/ 1 w 17494"/>
                  <a:gd name="connsiteY5" fmla="*/ 4556 h 11303"/>
                  <a:gd name="connsiteX6" fmla="*/ 1261 w 17494"/>
                  <a:gd name="connsiteY6" fmla="*/ 63 h 11303"/>
                  <a:gd name="connsiteX0" fmla="*/ 1237 w 17553"/>
                  <a:gd name="connsiteY0" fmla="*/ 0 h 11303"/>
                  <a:gd name="connsiteX1" fmla="*/ 5541 w 17553"/>
                  <a:gd name="connsiteY1" fmla="*/ 1996 h 11303"/>
                  <a:gd name="connsiteX2" fmla="*/ 17543 w 17553"/>
                  <a:gd name="connsiteY2" fmla="*/ 10931 h 11303"/>
                  <a:gd name="connsiteX3" fmla="*/ 7713 w 17553"/>
                  <a:gd name="connsiteY3" fmla="*/ 9742 h 11303"/>
                  <a:gd name="connsiteX4" fmla="*/ 1341 w 17553"/>
                  <a:gd name="connsiteY4" fmla="*/ 9778 h 11303"/>
                  <a:gd name="connsiteX5" fmla="*/ 156 w 17553"/>
                  <a:gd name="connsiteY5" fmla="*/ 4715 h 11303"/>
                  <a:gd name="connsiteX6" fmla="*/ 1237 w 17553"/>
                  <a:gd name="connsiteY6" fmla="*/ 0 h 11303"/>
                  <a:gd name="connsiteX0" fmla="*/ 9475 w 17553"/>
                  <a:gd name="connsiteY0" fmla="*/ 9635 h 11303"/>
                  <a:gd name="connsiteX1" fmla="*/ 6340 w 17553"/>
                  <a:gd name="connsiteY1" fmla="*/ 4778 h 11303"/>
                  <a:gd name="connsiteX2" fmla="*/ 5541 w 17553"/>
                  <a:gd name="connsiteY2" fmla="*/ 1853 h 11303"/>
                  <a:gd name="connsiteX0" fmla="*/ 1320 w 17553"/>
                  <a:gd name="connsiteY0" fmla="*/ 63 h 11303"/>
                  <a:gd name="connsiteX1" fmla="*/ 5071 w 17553"/>
                  <a:gd name="connsiteY1" fmla="*/ 1853 h 11303"/>
                  <a:gd name="connsiteX2" fmla="*/ 17425 w 17553"/>
                  <a:gd name="connsiteY2" fmla="*/ 10858 h 11303"/>
                  <a:gd name="connsiteX3" fmla="*/ 11295 w 17553"/>
                  <a:gd name="connsiteY3" fmla="*/ 9778 h 11303"/>
                  <a:gd name="connsiteX4" fmla="*/ 1341 w 17553"/>
                  <a:gd name="connsiteY4" fmla="*/ 9778 h 11303"/>
                  <a:gd name="connsiteX5" fmla="*/ 60 w 17553"/>
                  <a:gd name="connsiteY5" fmla="*/ 4556 h 11303"/>
                  <a:gd name="connsiteX6" fmla="*/ 1320 w 17553"/>
                  <a:gd name="connsiteY6" fmla="*/ 63 h 11303"/>
                  <a:gd name="connsiteX0" fmla="*/ 1237 w 17553"/>
                  <a:gd name="connsiteY0" fmla="*/ 0 h 11303"/>
                  <a:gd name="connsiteX1" fmla="*/ 5541 w 17553"/>
                  <a:gd name="connsiteY1" fmla="*/ 1996 h 11303"/>
                  <a:gd name="connsiteX2" fmla="*/ 17543 w 17553"/>
                  <a:gd name="connsiteY2" fmla="*/ 10931 h 11303"/>
                  <a:gd name="connsiteX3" fmla="*/ 7713 w 17553"/>
                  <a:gd name="connsiteY3" fmla="*/ 9742 h 11303"/>
                  <a:gd name="connsiteX4" fmla="*/ 1341 w 17553"/>
                  <a:gd name="connsiteY4" fmla="*/ 9778 h 11303"/>
                  <a:gd name="connsiteX5" fmla="*/ 156 w 17553"/>
                  <a:gd name="connsiteY5" fmla="*/ 4715 h 11303"/>
                  <a:gd name="connsiteX6" fmla="*/ 1237 w 17553"/>
                  <a:gd name="connsiteY6" fmla="*/ 0 h 11303"/>
                  <a:gd name="connsiteX0" fmla="*/ 9475 w 17553"/>
                  <a:gd name="connsiteY0" fmla="*/ 9635 h 11303"/>
                  <a:gd name="connsiteX1" fmla="*/ 6340 w 17553"/>
                  <a:gd name="connsiteY1" fmla="*/ 4778 h 11303"/>
                  <a:gd name="connsiteX2" fmla="*/ 5541 w 17553"/>
                  <a:gd name="connsiteY2" fmla="*/ 1853 h 11303"/>
                  <a:gd name="connsiteX0" fmla="*/ 1320 w 17553"/>
                  <a:gd name="connsiteY0" fmla="*/ 63 h 11303"/>
                  <a:gd name="connsiteX1" fmla="*/ 5071 w 17553"/>
                  <a:gd name="connsiteY1" fmla="*/ 1853 h 11303"/>
                  <a:gd name="connsiteX2" fmla="*/ 17425 w 17553"/>
                  <a:gd name="connsiteY2" fmla="*/ 10858 h 11303"/>
                  <a:gd name="connsiteX3" fmla="*/ 11295 w 17553"/>
                  <a:gd name="connsiteY3" fmla="*/ 9778 h 11303"/>
                  <a:gd name="connsiteX4" fmla="*/ 1341 w 17553"/>
                  <a:gd name="connsiteY4" fmla="*/ 9778 h 11303"/>
                  <a:gd name="connsiteX5" fmla="*/ 60 w 17553"/>
                  <a:gd name="connsiteY5" fmla="*/ 4556 h 11303"/>
                  <a:gd name="connsiteX6" fmla="*/ 1320 w 17553"/>
                  <a:gd name="connsiteY6" fmla="*/ 63 h 11303"/>
                  <a:gd name="connsiteX0" fmla="*/ 1210 w 17526"/>
                  <a:gd name="connsiteY0" fmla="*/ 0 h 11303"/>
                  <a:gd name="connsiteX1" fmla="*/ 5514 w 17526"/>
                  <a:gd name="connsiteY1" fmla="*/ 1996 h 11303"/>
                  <a:gd name="connsiteX2" fmla="*/ 17516 w 17526"/>
                  <a:gd name="connsiteY2" fmla="*/ 10931 h 11303"/>
                  <a:gd name="connsiteX3" fmla="*/ 7686 w 17526"/>
                  <a:gd name="connsiteY3" fmla="*/ 9742 h 11303"/>
                  <a:gd name="connsiteX4" fmla="*/ 1314 w 17526"/>
                  <a:gd name="connsiteY4" fmla="*/ 9778 h 11303"/>
                  <a:gd name="connsiteX5" fmla="*/ 129 w 17526"/>
                  <a:gd name="connsiteY5" fmla="*/ 4715 h 11303"/>
                  <a:gd name="connsiteX6" fmla="*/ 1210 w 17526"/>
                  <a:gd name="connsiteY6" fmla="*/ 0 h 11303"/>
                  <a:gd name="connsiteX0" fmla="*/ 9448 w 17526"/>
                  <a:gd name="connsiteY0" fmla="*/ 9635 h 11303"/>
                  <a:gd name="connsiteX1" fmla="*/ 6313 w 17526"/>
                  <a:gd name="connsiteY1" fmla="*/ 4778 h 11303"/>
                  <a:gd name="connsiteX2" fmla="*/ 5514 w 17526"/>
                  <a:gd name="connsiteY2" fmla="*/ 1853 h 11303"/>
                  <a:gd name="connsiteX0" fmla="*/ 1293 w 17526"/>
                  <a:gd name="connsiteY0" fmla="*/ 63 h 11303"/>
                  <a:gd name="connsiteX1" fmla="*/ 5044 w 17526"/>
                  <a:gd name="connsiteY1" fmla="*/ 1853 h 11303"/>
                  <a:gd name="connsiteX2" fmla="*/ 17398 w 17526"/>
                  <a:gd name="connsiteY2" fmla="*/ 10858 h 11303"/>
                  <a:gd name="connsiteX3" fmla="*/ 11268 w 17526"/>
                  <a:gd name="connsiteY3" fmla="*/ 9778 h 11303"/>
                  <a:gd name="connsiteX4" fmla="*/ 855 w 17526"/>
                  <a:gd name="connsiteY4" fmla="*/ 8697 h 11303"/>
                  <a:gd name="connsiteX5" fmla="*/ 33 w 17526"/>
                  <a:gd name="connsiteY5" fmla="*/ 4556 h 11303"/>
                  <a:gd name="connsiteX6" fmla="*/ 1293 w 17526"/>
                  <a:gd name="connsiteY6" fmla="*/ 63 h 11303"/>
                  <a:gd name="connsiteX0" fmla="*/ 1248 w 17564"/>
                  <a:gd name="connsiteY0" fmla="*/ 0 h 11303"/>
                  <a:gd name="connsiteX1" fmla="*/ 5552 w 17564"/>
                  <a:gd name="connsiteY1" fmla="*/ 1996 h 11303"/>
                  <a:gd name="connsiteX2" fmla="*/ 17554 w 17564"/>
                  <a:gd name="connsiteY2" fmla="*/ 10931 h 11303"/>
                  <a:gd name="connsiteX3" fmla="*/ 7724 w 17564"/>
                  <a:gd name="connsiteY3" fmla="*/ 9742 h 11303"/>
                  <a:gd name="connsiteX4" fmla="*/ 604 w 17564"/>
                  <a:gd name="connsiteY4" fmla="*/ 8906 h 11303"/>
                  <a:gd name="connsiteX5" fmla="*/ 167 w 17564"/>
                  <a:gd name="connsiteY5" fmla="*/ 4715 h 11303"/>
                  <a:gd name="connsiteX6" fmla="*/ 1248 w 17564"/>
                  <a:gd name="connsiteY6" fmla="*/ 0 h 11303"/>
                  <a:gd name="connsiteX0" fmla="*/ 9486 w 17564"/>
                  <a:gd name="connsiteY0" fmla="*/ 9635 h 11303"/>
                  <a:gd name="connsiteX1" fmla="*/ 6351 w 17564"/>
                  <a:gd name="connsiteY1" fmla="*/ 4778 h 11303"/>
                  <a:gd name="connsiteX2" fmla="*/ 5552 w 17564"/>
                  <a:gd name="connsiteY2" fmla="*/ 1853 h 11303"/>
                  <a:gd name="connsiteX0" fmla="*/ 1331 w 17564"/>
                  <a:gd name="connsiteY0" fmla="*/ 63 h 11303"/>
                  <a:gd name="connsiteX1" fmla="*/ 5082 w 17564"/>
                  <a:gd name="connsiteY1" fmla="*/ 1853 h 11303"/>
                  <a:gd name="connsiteX2" fmla="*/ 17436 w 17564"/>
                  <a:gd name="connsiteY2" fmla="*/ 10858 h 11303"/>
                  <a:gd name="connsiteX3" fmla="*/ 11306 w 17564"/>
                  <a:gd name="connsiteY3" fmla="*/ 9778 h 11303"/>
                  <a:gd name="connsiteX4" fmla="*/ 893 w 17564"/>
                  <a:gd name="connsiteY4" fmla="*/ 8697 h 11303"/>
                  <a:gd name="connsiteX5" fmla="*/ 71 w 17564"/>
                  <a:gd name="connsiteY5" fmla="*/ 4556 h 11303"/>
                  <a:gd name="connsiteX6" fmla="*/ 1331 w 17564"/>
                  <a:gd name="connsiteY6" fmla="*/ 63 h 11303"/>
                  <a:gd name="connsiteX0" fmla="*/ 1248 w 17564"/>
                  <a:gd name="connsiteY0" fmla="*/ 0 h 11303"/>
                  <a:gd name="connsiteX1" fmla="*/ 5552 w 17564"/>
                  <a:gd name="connsiteY1" fmla="*/ 1996 h 11303"/>
                  <a:gd name="connsiteX2" fmla="*/ 17554 w 17564"/>
                  <a:gd name="connsiteY2" fmla="*/ 10931 h 11303"/>
                  <a:gd name="connsiteX3" fmla="*/ 7724 w 17564"/>
                  <a:gd name="connsiteY3" fmla="*/ 9742 h 11303"/>
                  <a:gd name="connsiteX4" fmla="*/ 604 w 17564"/>
                  <a:gd name="connsiteY4" fmla="*/ 8906 h 11303"/>
                  <a:gd name="connsiteX5" fmla="*/ 167 w 17564"/>
                  <a:gd name="connsiteY5" fmla="*/ 4715 h 11303"/>
                  <a:gd name="connsiteX6" fmla="*/ 1248 w 17564"/>
                  <a:gd name="connsiteY6" fmla="*/ 0 h 11303"/>
                  <a:gd name="connsiteX0" fmla="*/ 9486 w 17564"/>
                  <a:gd name="connsiteY0" fmla="*/ 9635 h 11303"/>
                  <a:gd name="connsiteX1" fmla="*/ 6351 w 17564"/>
                  <a:gd name="connsiteY1" fmla="*/ 4778 h 11303"/>
                  <a:gd name="connsiteX2" fmla="*/ 5552 w 17564"/>
                  <a:gd name="connsiteY2" fmla="*/ 1853 h 11303"/>
                  <a:gd name="connsiteX0" fmla="*/ 1331 w 17564"/>
                  <a:gd name="connsiteY0" fmla="*/ 63 h 11303"/>
                  <a:gd name="connsiteX1" fmla="*/ 5082 w 17564"/>
                  <a:gd name="connsiteY1" fmla="*/ 1853 h 11303"/>
                  <a:gd name="connsiteX2" fmla="*/ 17436 w 17564"/>
                  <a:gd name="connsiteY2" fmla="*/ 10858 h 11303"/>
                  <a:gd name="connsiteX3" fmla="*/ 11306 w 17564"/>
                  <a:gd name="connsiteY3" fmla="*/ 9778 h 11303"/>
                  <a:gd name="connsiteX4" fmla="*/ 893 w 17564"/>
                  <a:gd name="connsiteY4" fmla="*/ 8697 h 11303"/>
                  <a:gd name="connsiteX5" fmla="*/ 71 w 17564"/>
                  <a:gd name="connsiteY5" fmla="*/ 4556 h 11303"/>
                  <a:gd name="connsiteX6" fmla="*/ 1331 w 17564"/>
                  <a:gd name="connsiteY6" fmla="*/ 63 h 11303"/>
                  <a:gd name="connsiteX0" fmla="*/ 1248 w 17564"/>
                  <a:gd name="connsiteY0" fmla="*/ 0 h 11303"/>
                  <a:gd name="connsiteX1" fmla="*/ 5552 w 17564"/>
                  <a:gd name="connsiteY1" fmla="*/ 1996 h 11303"/>
                  <a:gd name="connsiteX2" fmla="*/ 17554 w 17564"/>
                  <a:gd name="connsiteY2" fmla="*/ 10931 h 11303"/>
                  <a:gd name="connsiteX3" fmla="*/ 7724 w 17564"/>
                  <a:gd name="connsiteY3" fmla="*/ 9742 h 11303"/>
                  <a:gd name="connsiteX4" fmla="*/ 604 w 17564"/>
                  <a:gd name="connsiteY4" fmla="*/ 8906 h 11303"/>
                  <a:gd name="connsiteX5" fmla="*/ 167 w 17564"/>
                  <a:gd name="connsiteY5" fmla="*/ 4715 h 11303"/>
                  <a:gd name="connsiteX6" fmla="*/ 1248 w 17564"/>
                  <a:gd name="connsiteY6" fmla="*/ 0 h 11303"/>
                  <a:gd name="connsiteX0" fmla="*/ 9486 w 17564"/>
                  <a:gd name="connsiteY0" fmla="*/ 9635 h 11303"/>
                  <a:gd name="connsiteX1" fmla="*/ 6351 w 17564"/>
                  <a:gd name="connsiteY1" fmla="*/ 4778 h 11303"/>
                  <a:gd name="connsiteX2" fmla="*/ 5552 w 17564"/>
                  <a:gd name="connsiteY2" fmla="*/ 1853 h 11303"/>
                  <a:gd name="connsiteX0" fmla="*/ 1331 w 17564"/>
                  <a:gd name="connsiteY0" fmla="*/ 63 h 11303"/>
                  <a:gd name="connsiteX1" fmla="*/ 5082 w 17564"/>
                  <a:gd name="connsiteY1" fmla="*/ 1853 h 11303"/>
                  <a:gd name="connsiteX2" fmla="*/ 17436 w 17564"/>
                  <a:gd name="connsiteY2" fmla="*/ 10858 h 11303"/>
                  <a:gd name="connsiteX3" fmla="*/ 11451 w 17564"/>
                  <a:gd name="connsiteY3" fmla="*/ 9502 h 11303"/>
                  <a:gd name="connsiteX4" fmla="*/ 893 w 17564"/>
                  <a:gd name="connsiteY4" fmla="*/ 8697 h 11303"/>
                  <a:gd name="connsiteX5" fmla="*/ 71 w 17564"/>
                  <a:gd name="connsiteY5" fmla="*/ 4556 h 11303"/>
                  <a:gd name="connsiteX6" fmla="*/ 1331 w 17564"/>
                  <a:gd name="connsiteY6" fmla="*/ 63 h 11303"/>
                  <a:gd name="connsiteX0" fmla="*/ 1248 w 17566"/>
                  <a:gd name="connsiteY0" fmla="*/ 0 h 11240"/>
                  <a:gd name="connsiteX1" fmla="*/ 5552 w 17566"/>
                  <a:gd name="connsiteY1" fmla="*/ 1996 h 11240"/>
                  <a:gd name="connsiteX2" fmla="*/ 17554 w 17566"/>
                  <a:gd name="connsiteY2" fmla="*/ 10931 h 11240"/>
                  <a:gd name="connsiteX3" fmla="*/ 7724 w 17566"/>
                  <a:gd name="connsiteY3" fmla="*/ 9742 h 11240"/>
                  <a:gd name="connsiteX4" fmla="*/ 604 w 17566"/>
                  <a:gd name="connsiteY4" fmla="*/ 8906 h 11240"/>
                  <a:gd name="connsiteX5" fmla="*/ 167 w 17566"/>
                  <a:gd name="connsiteY5" fmla="*/ 4715 h 11240"/>
                  <a:gd name="connsiteX6" fmla="*/ 1248 w 17566"/>
                  <a:gd name="connsiteY6" fmla="*/ 0 h 11240"/>
                  <a:gd name="connsiteX0" fmla="*/ 9486 w 17566"/>
                  <a:gd name="connsiteY0" fmla="*/ 9635 h 11240"/>
                  <a:gd name="connsiteX1" fmla="*/ 6351 w 17566"/>
                  <a:gd name="connsiteY1" fmla="*/ 4778 h 11240"/>
                  <a:gd name="connsiteX2" fmla="*/ 5552 w 17566"/>
                  <a:gd name="connsiteY2" fmla="*/ 1853 h 11240"/>
                  <a:gd name="connsiteX0" fmla="*/ 1331 w 17566"/>
                  <a:gd name="connsiteY0" fmla="*/ 63 h 11240"/>
                  <a:gd name="connsiteX1" fmla="*/ 5082 w 17566"/>
                  <a:gd name="connsiteY1" fmla="*/ 1853 h 11240"/>
                  <a:gd name="connsiteX2" fmla="*/ 17436 w 17566"/>
                  <a:gd name="connsiteY2" fmla="*/ 10858 h 11240"/>
                  <a:gd name="connsiteX3" fmla="*/ 11451 w 17566"/>
                  <a:gd name="connsiteY3" fmla="*/ 9502 h 11240"/>
                  <a:gd name="connsiteX4" fmla="*/ 893 w 17566"/>
                  <a:gd name="connsiteY4" fmla="*/ 8697 h 11240"/>
                  <a:gd name="connsiteX5" fmla="*/ 71 w 17566"/>
                  <a:gd name="connsiteY5" fmla="*/ 4556 h 11240"/>
                  <a:gd name="connsiteX6" fmla="*/ 1331 w 17566"/>
                  <a:gd name="connsiteY6" fmla="*/ 63 h 11240"/>
                  <a:gd name="connsiteX0" fmla="*/ 1248 w 17564"/>
                  <a:gd name="connsiteY0" fmla="*/ 0 h 11292"/>
                  <a:gd name="connsiteX1" fmla="*/ 5552 w 17564"/>
                  <a:gd name="connsiteY1" fmla="*/ 1996 h 11292"/>
                  <a:gd name="connsiteX2" fmla="*/ 17554 w 17564"/>
                  <a:gd name="connsiteY2" fmla="*/ 10931 h 11292"/>
                  <a:gd name="connsiteX3" fmla="*/ 7724 w 17564"/>
                  <a:gd name="connsiteY3" fmla="*/ 9742 h 11292"/>
                  <a:gd name="connsiteX4" fmla="*/ 604 w 17564"/>
                  <a:gd name="connsiteY4" fmla="*/ 8906 h 11292"/>
                  <a:gd name="connsiteX5" fmla="*/ 167 w 17564"/>
                  <a:gd name="connsiteY5" fmla="*/ 4715 h 11292"/>
                  <a:gd name="connsiteX6" fmla="*/ 1248 w 17564"/>
                  <a:gd name="connsiteY6" fmla="*/ 0 h 11292"/>
                  <a:gd name="connsiteX0" fmla="*/ 9486 w 17564"/>
                  <a:gd name="connsiteY0" fmla="*/ 9635 h 11292"/>
                  <a:gd name="connsiteX1" fmla="*/ 6351 w 17564"/>
                  <a:gd name="connsiteY1" fmla="*/ 4778 h 11292"/>
                  <a:gd name="connsiteX2" fmla="*/ 5552 w 17564"/>
                  <a:gd name="connsiteY2" fmla="*/ 1853 h 11292"/>
                  <a:gd name="connsiteX0" fmla="*/ 1331 w 17564"/>
                  <a:gd name="connsiteY0" fmla="*/ 63 h 11292"/>
                  <a:gd name="connsiteX1" fmla="*/ 5082 w 17564"/>
                  <a:gd name="connsiteY1" fmla="*/ 1853 h 11292"/>
                  <a:gd name="connsiteX2" fmla="*/ 17436 w 17564"/>
                  <a:gd name="connsiteY2" fmla="*/ 10858 h 11292"/>
                  <a:gd name="connsiteX3" fmla="*/ 11451 w 17564"/>
                  <a:gd name="connsiteY3" fmla="*/ 9502 h 11292"/>
                  <a:gd name="connsiteX4" fmla="*/ 893 w 17564"/>
                  <a:gd name="connsiteY4" fmla="*/ 8697 h 11292"/>
                  <a:gd name="connsiteX5" fmla="*/ 71 w 17564"/>
                  <a:gd name="connsiteY5" fmla="*/ 4556 h 11292"/>
                  <a:gd name="connsiteX6" fmla="*/ 1331 w 17564"/>
                  <a:gd name="connsiteY6" fmla="*/ 63 h 11292"/>
                  <a:gd name="connsiteX0" fmla="*/ 1248 w 17811"/>
                  <a:gd name="connsiteY0" fmla="*/ 0 h 11618"/>
                  <a:gd name="connsiteX1" fmla="*/ 5552 w 17811"/>
                  <a:gd name="connsiteY1" fmla="*/ 1996 h 11618"/>
                  <a:gd name="connsiteX2" fmla="*/ 17801 w 17811"/>
                  <a:gd name="connsiteY2" fmla="*/ 11291 h 11618"/>
                  <a:gd name="connsiteX3" fmla="*/ 7724 w 17811"/>
                  <a:gd name="connsiteY3" fmla="*/ 9742 h 11618"/>
                  <a:gd name="connsiteX4" fmla="*/ 604 w 17811"/>
                  <a:gd name="connsiteY4" fmla="*/ 8906 h 11618"/>
                  <a:gd name="connsiteX5" fmla="*/ 167 w 17811"/>
                  <a:gd name="connsiteY5" fmla="*/ 4715 h 11618"/>
                  <a:gd name="connsiteX6" fmla="*/ 1248 w 17811"/>
                  <a:gd name="connsiteY6" fmla="*/ 0 h 11618"/>
                  <a:gd name="connsiteX0" fmla="*/ 9486 w 17811"/>
                  <a:gd name="connsiteY0" fmla="*/ 9635 h 11618"/>
                  <a:gd name="connsiteX1" fmla="*/ 6351 w 17811"/>
                  <a:gd name="connsiteY1" fmla="*/ 4778 h 11618"/>
                  <a:gd name="connsiteX2" fmla="*/ 5552 w 17811"/>
                  <a:gd name="connsiteY2" fmla="*/ 1853 h 11618"/>
                  <a:gd name="connsiteX0" fmla="*/ 1331 w 17811"/>
                  <a:gd name="connsiteY0" fmla="*/ 63 h 11618"/>
                  <a:gd name="connsiteX1" fmla="*/ 5082 w 17811"/>
                  <a:gd name="connsiteY1" fmla="*/ 1853 h 11618"/>
                  <a:gd name="connsiteX2" fmla="*/ 17436 w 17811"/>
                  <a:gd name="connsiteY2" fmla="*/ 10858 h 11618"/>
                  <a:gd name="connsiteX3" fmla="*/ 11451 w 17811"/>
                  <a:gd name="connsiteY3" fmla="*/ 9502 h 11618"/>
                  <a:gd name="connsiteX4" fmla="*/ 893 w 17811"/>
                  <a:gd name="connsiteY4" fmla="*/ 8697 h 11618"/>
                  <a:gd name="connsiteX5" fmla="*/ 71 w 17811"/>
                  <a:gd name="connsiteY5" fmla="*/ 4556 h 11618"/>
                  <a:gd name="connsiteX6" fmla="*/ 1331 w 17811"/>
                  <a:gd name="connsiteY6" fmla="*/ 63 h 11618"/>
                  <a:gd name="connsiteX0" fmla="*/ 1248 w 17811"/>
                  <a:gd name="connsiteY0" fmla="*/ 0 h 11618"/>
                  <a:gd name="connsiteX1" fmla="*/ 5552 w 17811"/>
                  <a:gd name="connsiteY1" fmla="*/ 1996 h 11618"/>
                  <a:gd name="connsiteX2" fmla="*/ 17801 w 17811"/>
                  <a:gd name="connsiteY2" fmla="*/ 11291 h 11618"/>
                  <a:gd name="connsiteX3" fmla="*/ 7724 w 17811"/>
                  <a:gd name="connsiteY3" fmla="*/ 9742 h 11618"/>
                  <a:gd name="connsiteX4" fmla="*/ 604 w 17811"/>
                  <a:gd name="connsiteY4" fmla="*/ 8906 h 11618"/>
                  <a:gd name="connsiteX5" fmla="*/ 167 w 17811"/>
                  <a:gd name="connsiteY5" fmla="*/ 4715 h 11618"/>
                  <a:gd name="connsiteX6" fmla="*/ 1248 w 17811"/>
                  <a:gd name="connsiteY6" fmla="*/ 0 h 11618"/>
                  <a:gd name="connsiteX0" fmla="*/ 9486 w 17811"/>
                  <a:gd name="connsiteY0" fmla="*/ 9635 h 11618"/>
                  <a:gd name="connsiteX1" fmla="*/ 6351 w 17811"/>
                  <a:gd name="connsiteY1" fmla="*/ 4778 h 11618"/>
                  <a:gd name="connsiteX2" fmla="*/ 5552 w 17811"/>
                  <a:gd name="connsiteY2" fmla="*/ 1853 h 11618"/>
                  <a:gd name="connsiteX0" fmla="*/ 1331 w 17811"/>
                  <a:gd name="connsiteY0" fmla="*/ 63 h 11618"/>
                  <a:gd name="connsiteX1" fmla="*/ 5082 w 17811"/>
                  <a:gd name="connsiteY1" fmla="*/ 1853 h 11618"/>
                  <a:gd name="connsiteX2" fmla="*/ 16563 w 17811"/>
                  <a:gd name="connsiteY2" fmla="*/ 10493 h 11618"/>
                  <a:gd name="connsiteX3" fmla="*/ 11451 w 17811"/>
                  <a:gd name="connsiteY3" fmla="*/ 9502 h 11618"/>
                  <a:gd name="connsiteX4" fmla="*/ 893 w 17811"/>
                  <a:gd name="connsiteY4" fmla="*/ 8697 h 11618"/>
                  <a:gd name="connsiteX5" fmla="*/ 71 w 17811"/>
                  <a:gd name="connsiteY5" fmla="*/ 4556 h 11618"/>
                  <a:gd name="connsiteX6" fmla="*/ 1331 w 17811"/>
                  <a:gd name="connsiteY6" fmla="*/ 63 h 11618"/>
                  <a:gd name="connsiteX0" fmla="*/ 1248 w 17358"/>
                  <a:gd name="connsiteY0" fmla="*/ 0 h 11695"/>
                  <a:gd name="connsiteX1" fmla="*/ 5552 w 17358"/>
                  <a:gd name="connsiteY1" fmla="*/ 1996 h 11695"/>
                  <a:gd name="connsiteX2" fmla="*/ 17347 w 17358"/>
                  <a:gd name="connsiteY2" fmla="*/ 11375 h 11695"/>
                  <a:gd name="connsiteX3" fmla="*/ 7724 w 17358"/>
                  <a:gd name="connsiteY3" fmla="*/ 9742 h 11695"/>
                  <a:gd name="connsiteX4" fmla="*/ 604 w 17358"/>
                  <a:gd name="connsiteY4" fmla="*/ 8906 h 11695"/>
                  <a:gd name="connsiteX5" fmla="*/ 167 w 17358"/>
                  <a:gd name="connsiteY5" fmla="*/ 4715 h 11695"/>
                  <a:gd name="connsiteX6" fmla="*/ 1248 w 17358"/>
                  <a:gd name="connsiteY6" fmla="*/ 0 h 11695"/>
                  <a:gd name="connsiteX0" fmla="*/ 9486 w 17358"/>
                  <a:gd name="connsiteY0" fmla="*/ 9635 h 11695"/>
                  <a:gd name="connsiteX1" fmla="*/ 6351 w 17358"/>
                  <a:gd name="connsiteY1" fmla="*/ 4778 h 11695"/>
                  <a:gd name="connsiteX2" fmla="*/ 5552 w 17358"/>
                  <a:gd name="connsiteY2" fmla="*/ 1853 h 11695"/>
                  <a:gd name="connsiteX0" fmla="*/ 1331 w 17358"/>
                  <a:gd name="connsiteY0" fmla="*/ 63 h 11695"/>
                  <a:gd name="connsiteX1" fmla="*/ 5082 w 17358"/>
                  <a:gd name="connsiteY1" fmla="*/ 1853 h 11695"/>
                  <a:gd name="connsiteX2" fmla="*/ 16563 w 17358"/>
                  <a:gd name="connsiteY2" fmla="*/ 10493 h 11695"/>
                  <a:gd name="connsiteX3" fmla="*/ 11451 w 17358"/>
                  <a:gd name="connsiteY3" fmla="*/ 9502 h 11695"/>
                  <a:gd name="connsiteX4" fmla="*/ 893 w 17358"/>
                  <a:gd name="connsiteY4" fmla="*/ 8697 h 11695"/>
                  <a:gd name="connsiteX5" fmla="*/ 71 w 17358"/>
                  <a:gd name="connsiteY5" fmla="*/ 4556 h 11695"/>
                  <a:gd name="connsiteX6" fmla="*/ 1331 w 17358"/>
                  <a:gd name="connsiteY6" fmla="*/ 63 h 11695"/>
                  <a:gd name="connsiteX0" fmla="*/ 1248 w 17348"/>
                  <a:gd name="connsiteY0" fmla="*/ 0 h 11450"/>
                  <a:gd name="connsiteX1" fmla="*/ 5552 w 17348"/>
                  <a:gd name="connsiteY1" fmla="*/ 1996 h 11450"/>
                  <a:gd name="connsiteX2" fmla="*/ 17347 w 17348"/>
                  <a:gd name="connsiteY2" fmla="*/ 11375 h 11450"/>
                  <a:gd name="connsiteX3" fmla="*/ 7724 w 17348"/>
                  <a:gd name="connsiteY3" fmla="*/ 9742 h 11450"/>
                  <a:gd name="connsiteX4" fmla="*/ 604 w 17348"/>
                  <a:gd name="connsiteY4" fmla="*/ 8906 h 11450"/>
                  <a:gd name="connsiteX5" fmla="*/ 167 w 17348"/>
                  <a:gd name="connsiteY5" fmla="*/ 4715 h 11450"/>
                  <a:gd name="connsiteX6" fmla="*/ 1248 w 17348"/>
                  <a:gd name="connsiteY6" fmla="*/ 0 h 11450"/>
                  <a:gd name="connsiteX0" fmla="*/ 9486 w 17348"/>
                  <a:gd name="connsiteY0" fmla="*/ 9635 h 11450"/>
                  <a:gd name="connsiteX1" fmla="*/ 6351 w 17348"/>
                  <a:gd name="connsiteY1" fmla="*/ 4778 h 11450"/>
                  <a:gd name="connsiteX2" fmla="*/ 5552 w 17348"/>
                  <a:gd name="connsiteY2" fmla="*/ 1853 h 11450"/>
                  <a:gd name="connsiteX0" fmla="*/ 1331 w 17348"/>
                  <a:gd name="connsiteY0" fmla="*/ 63 h 11450"/>
                  <a:gd name="connsiteX1" fmla="*/ 5082 w 17348"/>
                  <a:gd name="connsiteY1" fmla="*/ 1853 h 11450"/>
                  <a:gd name="connsiteX2" fmla="*/ 16563 w 17348"/>
                  <a:gd name="connsiteY2" fmla="*/ 10493 h 11450"/>
                  <a:gd name="connsiteX3" fmla="*/ 11451 w 17348"/>
                  <a:gd name="connsiteY3" fmla="*/ 9502 h 11450"/>
                  <a:gd name="connsiteX4" fmla="*/ 893 w 17348"/>
                  <a:gd name="connsiteY4" fmla="*/ 8697 h 11450"/>
                  <a:gd name="connsiteX5" fmla="*/ 71 w 17348"/>
                  <a:gd name="connsiteY5" fmla="*/ 4556 h 11450"/>
                  <a:gd name="connsiteX6" fmla="*/ 1331 w 17348"/>
                  <a:gd name="connsiteY6" fmla="*/ 63 h 11450"/>
                  <a:gd name="connsiteX0" fmla="*/ 1248 w 17685"/>
                  <a:gd name="connsiteY0" fmla="*/ 0 h 11658"/>
                  <a:gd name="connsiteX1" fmla="*/ 5552 w 17685"/>
                  <a:gd name="connsiteY1" fmla="*/ 1996 h 11658"/>
                  <a:gd name="connsiteX2" fmla="*/ 17684 w 17685"/>
                  <a:gd name="connsiteY2" fmla="*/ 11589 h 11658"/>
                  <a:gd name="connsiteX3" fmla="*/ 7724 w 17685"/>
                  <a:gd name="connsiteY3" fmla="*/ 9742 h 11658"/>
                  <a:gd name="connsiteX4" fmla="*/ 604 w 17685"/>
                  <a:gd name="connsiteY4" fmla="*/ 8906 h 11658"/>
                  <a:gd name="connsiteX5" fmla="*/ 167 w 17685"/>
                  <a:gd name="connsiteY5" fmla="*/ 4715 h 11658"/>
                  <a:gd name="connsiteX6" fmla="*/ 1248 w 17685"/>
                  <a:gd name="connsiteY6" fmla="*/ 0 h 11658"/>
                  <a:gd name="connsiteX0" fmla="*/ 9486 w 17685"/>
                  <a:gd name="connsiteY0" fmla="*/ 9635 h 11658"/>
                  <a:gd name="connsiteX1" fmla="*/ 6351 w 17685"/>
                  <a:gd name="connsiteY1" fmla="*/ 4778 h 11658"/>
                  <a:gd name="connsiteX2" fmla="*/ 5552 w 17685"/>
                  <a:gd name="connsiteY2" fmla="*/ 1853 h 11658"/>
                  <a:gd name="connsiteX0" fmla="*/ 1331 w 17685"/>
                  <a:gd name="connsiteY0" fmla="*/ 63 h 11658"/>
                  <a:gd name="connsiteX1" fmla="*/ 5082 w 17685"/>
                  <a:gd name="connsiteY1" fmla="*/ 1853 h 11658"/>
                  <a:gd name="connsiteX2" fmla="*/ 16563 w 17685"/>
                  <a:gd name="connsiteY2" fmla="*/ 10493 h 11658"/>
                  <a:gd name="connsiteX3" fmla="*/ 11451 w 17685"/>
                  <a:gd name="connsiteY3" fmla="*/ 9502 h 11658"/>
                  <a:gd name="connsiteX4" fmla="*/ 893 w 17685"/>
                  <a:gd name="connsiteY4" fmla="*/ 8697 h 11658"/>
                  <a:gd name="connsiteX5" fmla="*/ 71 w 17685"/>
                  <a:gd name="connsiteY5" fmla="*/ 4556 h 11658"/>
                  <a:gd name="connsiteX6" fmla="*/ 1331 w 17685"/>
                  <a:gd name="connsiteY6" fmla="*/ 63 h 11658"/>
                  <a:gd name="connsiteX0" fmla="*/ 1248 w 17507"/>
                  <a:gd name="connsiteY0" fmla="*/ 0 h 11442"/>
                  <a:gd name="connsiteX1" fmla="*/ 5552 w 17507"/>
                  <a:gd name="connsiteY1" fmla="*/ 1996 h 11442"/>
                  <a:gd name="connsiteX2" fmla="*/ 17506 w 17507"/>
                  <a:gd name="connsiteY2" fmla="*/ 11367 h 11442"/>
                  <a:gd name="connsiteX3" fmla="*/ 7724 w 17507"/>
                  <a:gd name="connsiteY3" fmla="*/ 9742 h 11442"/>
                  <a:gd name="connsiteX4" fmla="*/ 604 w 17507"/>
                  <a:gd name="connsiteY4" fmla="*/ 8906 h 11442"/>
                  <a:gd name="connsiteX5" fmla="*/ 167 w 17507"/>
                  <a:gd name="connsiteY5" fmla="*/ 4715 h 11442"/>
                  <a:gd name="connsiteX6" fmla="*/ 1248 w 17507"/>
                  <a:gd name="connsiteY6" fmla="*/ 0 h 11442"/>
                  <a:gd name="connsiteX0" fmla="*/ 9486 w 17507"/>
                  <a:gd name="connsiteY0" fmla="*/ 9635 h 11442"/>
                  <a:gd name="connsiteX1" fmla="*/ 6351 w 17507"/>
                  <a:gd name="connsiteY1" fmla="*/ 4778 h 11442"/>
                  <a:gd name="connsiteX2" fmla="*/ 5552 w 17507"/>
                  <a:gd name="connsiteY2" fmla="*/ 1853 h 11442"/>
                  <a:gd name="connsiteX0" fmla="*/ 1331 w 17507"/>
                  <a:gd name="connsiteY0" fmla="*/ 63 h 11442"/>
                  <a:gd name="connsiteX1" fmla="*/ 5082 w 17507"/>
                  <a:gd name="connsiteY1" fmla="*/ 1853 h 11442"/>
                  <a:gd name="connsiteX2" fmla="*/ 16563 w 17507"/>
                  <a:gd name="connsiteY2" fmla="*/ 10493 h 11442"/>
                  <a:gd name="connsiteX3" fmla="*/ 11451 w 17507"/>
                  <a:gd name="connsiteY3" fmla="*/ 9502 h 11442"/>
                  <a:gd name="connsiteX4" fmla="*/ 893 w 17507"/>
                  <a:gd name="connsiteY4" fmla="*/ 8697 h 11442"/>
                  <a:gd name="connsiteX5" fmla="*/ 71 w 17507"/>
                  <a:gd name="connsiteY5" fmla="*/ 4556 h 11442"/>
                  <a:gd name="connsiteX6" fmla="*/ 1331 w 17507"/>
                  <a:gd name="connsiteY6" fmla="*/ 63 h 11442"/>
                  <a:gd name="connsiteX0" fmla="*/ 1491 w 17750"/>
                  <a:gd name="connsiteY0" fmla="*/ 0 h 11442"/>
                  <a:gd name="connsiteX1" fmla="*/ 5795 w 17750"/>
                  <a:gd name="connsiteY1" fmla="*/ 1996 h 11442"/>
                  <a:gd name="connsiteX2" fmla="*/ 17749 w 17750"/>
                  <a:gd name="connsiteY2" fmla="*/ 11367 h 11442"/>
                  <a:gd name="connsiteX3" fmla="*/ 7967 w 17750"/>
                  <a:gd name="connsiteY3" fmla="*/ 9742 h 11442"/>
                  <a:gd name="connsiteX4" fmla="*/ 847 w 17750"/>
                  <a:gd name="connsiteY4" fmla="*/ 8906 h 11442"/>
                  <a:gd name="connsiteX5" fmla="*/ 410 w 17750"/>
                  <a:gd name="connsiteY5" fmla="*/ 4715 h 11442"/>
                  <a:gd name="connsiteX6" fmla="*/ 1491 w 17750"/>
                  <a:gd name="connsiteY6" fmla="*/ 0 h 11442"/>
                  <a:gd name="connsiteX0" fmla="*/ 9729 w 17750"/>
                  <a:gd name="connsiteY0" fmla="*/ 9635 h 11442"/>
                  <a:gd name="connsiteX1" fmla="*/ 6594 w 17750"/>
                  <a:gd name="connsiteY1" fmla="*/ 4778 h 11442"/>
                  <a:gd name="connsiteX2" fmla="*/ 5795 w 17750"/>
                  <a:gd name="connsiteY2" fmla="*/ 1853 h 11442"/>
                  <a:gd name="connsiteX0" fmla="*/ 1010 w 17750"/>
                  <a:gd name="connsiteY0" fmla="*/ 63 h 11442"/>
                  <a:gd name="connsiteX1" fmla="*/ 5325 w 17750"/>
                  <a:gd name="connsiteY1" fmla="*/ 1853 h 11442"/>
                  <a:gd name="connsiteX2" fmla="*/ 16806 w 17750"/>
                  <a:gd name="connsiteY2" fmla="*/ 10493 h 11442"/>
                  <a:gd name="connsiteX3" fmla="*/ 11694 w 17750"/>
                  <a:gd name="connsiteY3" fmla="*/ 9502 h 11442"/>
                  <a:gd name="connsiteX4" fmla="*/ 1136 w 17750"/>
                  <a:gd name="connsiteY4" fmla="*/ 8697 h 11442"/>
                  <a:gd name="connsiteX5" fmla="*/ 314 w 17750"/>
                  <a:gd name="connsiteY5" fmla="*/ 4556 h 11442"/>
                  <a:gd name="connsiteX6" fmla="*/ 1010 w 17750"/>
                  <a:gd name="connsiteY6" fmla="*/ 63 h 11442"/>
                  <a:gd name="connsiteX0" fmla="*/ 1065 w 17750"/>
                  <a:gd name="connsiteY0" fmla="*/ 0 h 11509"/>
                  <a:gd name="connsiteX1" fmla="*/ 5795 w 17750"/>
                  <a:gd name="connsiteY1" fmla="*/ 2063 h 11509"/>
                  <a:gd name="connsiteX2" fmla="*/ 17749 w 17750"/>
                  <a:gd name="connsiteY2" fmla="*/ 11434 h 11509"/>
                  <a:gd name="connsiteX3" fmla="*/ 7967 w 17750"/>
                  <a:gd name="connsiteY3" fmla="*/ 9809 h 11509"/>
                  <a:gd name="connsiteX4" fmla="*/ 847 w 17750"/>
                  <a:gd name="connsiteY4" fmla="*/ 8973 h 11509"/>
                  <a:gd name="connsiteX5" fmla="*/ 410 w 17750"/>
                  <a:gd name="connsiteY5" fmla="*/ 4782 h 11509"/>
                  <a:gd name="connsiteX6" fmla="*/ 1065 w 17750"/>
                  <a:gd name="connsiteY6" fmla="*/ 0 h 11509"/>
                  <a:gd name="connsiteX0" fmla="*/ 9729 w 17750"/>
                  <a:gd name="connsiteY0" fmla="*/ 9702 h 11509"/>
                  <a:gd name="connsiteX1" fmla="*/ 6594 w 17750"/>
                  <a:gd name="connsiteY1" fmla="*/ 4845 h 11509"/>
                  <a:gd name="connsiteX2" fmla="*/ 5795 w 17750"/>
                  <a:gd name="connsiteY2" fmla="*/ 1920 h 11509"/>
                  <a:gd name="connsiteX0" fmla="*/ 1010 w 17750"/>
                  <a:gd name="connsiteY0" fmla="*/ 130 h 11509"/>
                  <a:gd name="connsiteX1" fmla="*/ 5325 w 17750"/>
                  <a:gd name="connsiteY1" fmla="*/ 1920 h 11509"/>
                  <a:gd name="connsiteX2" fmla="*/ 16806 w 17750"/>
                  <a:gd name="connsiteY2" fmla="*/ 10560 h 11509"/>
                  <a:gd name="connsiteX3" fmla="*/ 11694 w 17750"/>
                  <a:gd name="connsiteY3" fmla="*/ 9569 h 11509"/>
                  <a:gd name="connsiteX4" fmla="*/ 1136 w 17750"/>
                  <a:gd name="connsiteY4" fmla="*/ 8764 h 11509"/>
                  <a:gd name="connsiteX5" fmla="*/ 314 w 17750"/>
                  <a:gd name="connsiteY5" fmla="*/ 4623 h 11509"/>
                  <a:gd name="connsiteX6" fmla="*/ 1010 w 17750"/>
                  <a:gd name="connsiteY6" fmla="*/ 130 h 11509"/>
                  <a:gd name="connsiteX0" fmla="*/ 2004 w 18689"/>
                  <a:gd name="connsiteY0" fmla="*/ 0 h 11509"/>
                  <a:gd name="connsiteX1" fmla="*/ 6734 w 18689"/>
                  <a:gd name="connsiteY1" fmla="*/ 2063 h 11509"/>
                  <a:gd name="connsiteX2" fmla="*/ 18688 w 18689"/>
                  <a:gd name="connsiteY2" fmla="*/ 11434 h 11509"/>
                  <a:gd name="connsiteX3" fmla="*/ 8906 w 18689"/>
                  <a:gd name="connsiteY3" fmla="*/ 9809 h 11509"/>
                  <a:gd name="connsiteX4" fmla="*/ 1786 w 18689"/>
                  <a:gd name="connsiteY4" fmla="*/ 8973 h 11509"/>
                  <a:gd name="connsiteX5" fmla="*/ 1349 w 18689"/>
                  <a:gd name="connsiteY5" fmla="*/ 4782 h 11509"/>
                  <a:gd name="connsiteX6" fmla="*/ 2004 w 18689"/>
                  <a:gd name="connsiteY6" fmla="*/ 0 h 11509"/>
                  <a:gd name="connsiteX0" fmla="*/ 10668 w 18689"/>
                  <a:gd name="connsiteY0" fmla="*/ 9702 h 11509"/>
                  <a:gd name="connsiteX1" fmla="*/ 7533 w 18689"/>
                  <a:gd name="connsiteY1" fmla="*/ 4845 h 11509"/>
                  <a:gd name="connsiteX2" fmla="*/ 6734 w 18689"/>
                  <a:gd name="connsiteY2" fmla="*/ 1920 h 11509"/>
                  <a:gd name="connsiteX0" fmla="*/ 1949 w 18689"/>
                  <a:gd name="connsiteY0" fmla="*/ 130 h 11509"/>
                  <a:gd name="connsiteX1" fmla="*/ 6264 w 18689"/>
                  <a:gd name="connsiteY1" fmla="*/ 1920 h 11509"/>
                  <a:gd name="connsiteX2" fmla="*/ 17745 w 18689"/>
                  <a:gd name="connsiteY2" fmla="*/ 10560 h 11509"/>
                  <a:gd name="connsiteX3" fmla="*/ 12633 w 18689"/>
                  <a:gd name="connsiteY3" fmla="*/ 9569 h 11509"/>
                  <a:gd name="connsiteX4" fmla="*/ 2075 w 18689"/>
                  <a:gd name="connsiteY4" fmla="*/ 8764 h 11509"/>
                  <a:gd name="connsiteX5" fmla="*/ 1 w 18689"/>
                  <a:gd name="connsiteY5" fmla="*/ 4786 h 11509"/>
                  <a:gd name="connsiteX6" fmla="*/ 1949 w 18689"/>
                  <a:gd name="connsiteY6" fmla="*/ 130 h 11509"/>
                  <a:gd name="connsiteX0" fmla="*/ 2004 w 18689"/>
                  <a:gd name="connsiteY0" fmla="*/ 0 h 11509"/>
                  <a:gd name="connsiteX1" fmla="*/ 6734 w 18689"/>
                  <a:gd name="connsiteY1" fmla="*/ 2063 h 11509"/>
                  <a:gd name="connsiteX2" fmla="*/ 18688 w 18689"/>
                  <a:gd name="connsiteY2" fmla="*/ 11434 h 11509"/>
                  <a:gd name="connsiteX3" fmla="*/ 8906 w 18689"/>
                  <a:gd name="connsiteY3" fmla="*/ 9809 h 11509"/>
                  <a:gd name="connsiteX4" fmla="*/ 1786 w 18689"/>
                  <a:gd name="connsiteY4" fmla="*/ 8973 h 11509"/>
                  <a:gd name="connsiteX5" fmla="*/ 83 w 18689"/>
                  <a:gd name="connsiteY5" fmla="*/ 4848 h 11509"/>
                  <a:gd name="connsiteX6" fmla="*/ 2004 w 18689"/>
                  <a:gd name="connsiteY6" fmla="*/ 0 h 11509"/>
                  <a:gd name="connsiteX0" fmla="*/ 10668 w 18689"/>
                  <a:gd name="connsiteY0" fmla="*/ 9702 h 11509"/>
                  <a:gd name="connsiteX1" fmla="*/ 7533 w 18689"/>
                  <a:gd name="connsiteY1" fmla="*/ 4845 h 11509"/>
                  <a:gd name="connsiteX2" fmla="*/ 6734 w 18689"/>
                  <a:gd name="connsiteY2" fmla="*/ 1920 h 11509"/>
                  <a:gd name="connsiteX0" fmla="*/ 1949 w 18689"/>
                  <a:gd name="connsiteY0" fmla="*/ 130 h 11509"/>
                  <a:gd name="connsiteX1" fmla="*/ 6264 w 18689"/>
                  <a:gd name="connsiteY1" fmla="*/ 1920 h 11509"/>
                  <a:gd name="connsiteX2" fmla="*/ 17745 w 18689"/>
                  <a:gd name="connsiteY2" fmla="*/ 10560 h 11509"/>
                  <a:gd name="connsiteX3" fmla="*/ 12633 w 18689"/>
                  <a:gd name="connsiteY3" fmla="*/ 9569 h 11509"/>
                  <a:gd name="connsiteX4" fmla="*/ 2075 w 18689"/>
                  <a:gd name="connsiteY4" fmla="*/ 8764 h 11509"/>
                  <a:gd name="connsiteX5" fmla="*/ 1 w 18689"/>
                  <a:gd name="connsiteY5" fmla="*/ 4786 h 11509"/>
                  <a:gd name="connsiteX6" fmla="*/ 1949 w 18689"/>
                  <a:gd name="connsiteY6" fmla="*/ 130 h 11509"/>
                  <a:gd name="connsiteX0" fmla="*/ 2058 w 18743"/>
                  <a:gd name="connsiteY0" fmla="*/ 0 h 11509"/>
                  <a:gd name="connsiteX1" fmla="*/ 6788 w 18743"/>
                  <a:gd name="connsiteY1" fmla="*/ 2063 h 11509"/>
                  <a:gd name="connsiteX2" fmla="*/ 18742 w 18743"/>
                  <a:gd name="connsiteY2" fmla="*/ 11434 h 11509"/>
                  <a:gd name="connsiteX3" fmla="*/ 8960 w 18743"/>
                  <a:gd name="connsiteY3" fmla="*/ 9809 h 11509"/>
                  <a:gd name="connsiteX4" fmla="*/ 768 w 18743"/>
                  <a:gd name="connsiteY4" fmla="*/ 8671 h 11509"/>
                  <a:gd name="connsiteX5" fmla="*/ 137 w 18743"/>
                  <a:gd name="connsiteY5" fmla="*/ 4848 h 11509"/>
                  <a:gd name="connsiteX6" fmla="*/ 2058 w 18743"/>
                  <a:gd name="connsiteY6" fmla="*/ 0 h 11509"/>
                  <a:gd name="connsiteX0" fmla="*/ 10722 w 18743"/>
                  <a:gd name="connsiteY0" fmla="*/ 9702 h 11509"/>
                  <a:gd name="connsiteX1" fmla="*/ 7587 w 18743"/>
                  <a:gd name="connsiteY1" fmla="*/ 4845 h 11509"/>
                  <a:gd name="connsiteX2" fmla="*/ 6788 w 18743"/>
                  <a:gd name="connsiteY2" fmla="*/ 1920 h 11509"/>
                  <a:gd name="connsiteX0" fmla="*/ 2003 w 18743"/>
                  <a:gd name="connsiteY0" fmla="*/ 130 h 11509"/>
                  <a:gd name="connsiteX1" fmla="*/ 6318 w 18743"/>
                  <a:gd name="connsiteY1" fmla="*/ 1920 h 11509"/>
                  <a:gd name="connsiteX2" fmla="*/ 17799 w 18743"/>
                  <a:gd name="connsiteY2" fmla="*/ 10560 h 11509"/>
                  <a:gd name="connsiteX3" fmla="*/ 12687 w 18743"/>
                  <a:gd name="connsiteY3" fmla="*/ 9569 h 11509"/>
                  <a:gd name="connsiteX4" fmla="*/ 2129 w 18743"/>
                  <a:gd name="connsiteY4" fmla="*/ 8764 h 11509"/>
                  <a:gd name="connsiteX5" fmla="*/ 55 w 18743"/>
                  <a:gd name="connsiteY5" fmla="*/ 4786 h 11509"/>
                  <a:gd name="connsiteX6" fmla="*/ 2003 w 18743"/>
                  <a:gd name="connsiteY6" fmla="*/ 130 h 11509"/>
                  <a:gd name="connsiteX0" fmla="*/ 2058 w 18743"/>
                  <a:gd name="connsiteY0" fmla="*/ 0 h 11509"/>
                  <a:gd name="connsiteX1" fmla="*/ 6788 w 18743"/>
                  <a:gd name="connsiteY1" fmla="*/ 2063 h 11509"/>
                  <a:gd name="connsiteX2" fmla="*/ 18742 w 18743"/>
                  <a:gd name="connsiteY2" fmla="*/ 11434 h 11509"/>
                  <a:gd name="connsiteX3" fmla="*/ 8960 w 18743"/>
                  <a:gd name="connsiteY3" fmla="*/ 9809 h 11509"/>
                  <a:gd name="connsiteX4" fmla="*/ 768 w 18743"/>
                  <a:gd name="connsiteY4" fmla="*/ 8671 h 11509"/>
                  <a:gd name="connsiteX5" fmla="*/ 137 w 18743"/>
                  <a:gd name="connsiteY5" fmla="*/ 4848 h 11509"/>
                  <a:gd name="connsiteX6" fmla="*/ 2058 w 18743"/>
                  <a:gd name="connsiteY6" fmla="*/ 0 h 11509"/>
                  <a:gd name="connsiteX0" fmla="*/ 10722 w 18743"/>
                  <a:gd name="connsiteY0" fmla="*/ 9702 h 11509"/>
                  <a:gd name="connsiteX1" fmla="*/ 7587 w 18743"/>
                  <a:gd name="connsiteY1" fmla="*/ 4845 h 11509"/>
                  <a:gd name="connsiteX2" fmla="*/ 6788 w 18743"/>
                  <a:gd name="connsiteY2" fmla="*/ 1920 h 11509"/>
                  <a:gd name="connsiteX0" fmla="*/ 2003 w 18743"/>
                  <a:gd name="connsiteY0" fmla="*/ 130 h 11509"/>
                  <a:gd name="connsiteX1" fmla="*/ 6318 w 18743"/>
                  <a:gd name="connsiteY1" fmla="*/ 1920 h 11509"/>
                  <a:gd name="connsiteX2" fmla="*/ 17799 w 18743"/>
                  <a:gd name="connsiteY2" fmla="*/ 10560 h 11509"/>
                  <a:gd name="connsiteX3" fmla="*/ 12687 w 18743"/>
                  <a:gd name="connsiteY3" fmla="*/ 9569 h 11509"/>
                  <a:gd name="connsiteX4" fmla="*/ 2129 w 18743"/>
                  <a:gd name="connsiteY4" fmla="*/ 8764 h 11509"/>
                  <a:gd name="connsiteX5" fmla="*/ 55 w 18743"/>
                  <a:gd name="connsiteY5" fmla="*/ 4786 h 11509"/>
                  <a:gd name="connsiteX6" fmla="*/ 2003 w 18743"/>
                  <a:gd name="connsiteY6" fmla="*/ 130 h 11509"/>
                  <a:gd name="connsiteX0" fmla="*/ 2189 w 18874"/>
                  <a:gd name="connsiteY0" fmla="*/ 0 h 11509"/>
                  <a:gd name="connsiteX1" fmla="*/ 6919 w 18874"/>
                  <a:gd name="connsiteY1" fmla="*/ 2063 h 11509"/>
                  <a:gd name="connsiteX2" fmla="*/ 18873 w 18874"/>
                  <a:gd name="connsiteY2" fmla="*/ 11434 h 11509"/>
                  <a:gd name="connsiteX3" fmla="*/ 9091 w 18874"/>
                  <a:gd name="connsiteY3" fmla="*/ 9809 h 11509"/>
                  <a:gd name="connsiteX4" fmla="*/ 899 w 18874"/>
                  <a:gd name="connsiteY4" fmla="*/ 8671 h 11509"/>
                  <a:gd name="connsiteX5" fmla="*/ 268 w 18874"/>
                  <a:gd name="connsiteY5" fmla="*/ 4848 h 11509"/>
                  <a:gd name="connsiteX6" fmla="*/ 2189 w 18874"/>
                  <a:gd name="connsiteY6" fmla="*/ 0 h 11509"/>
                  <a:gd name="connsiteX0" fmla="*/ 10853 w 18874"/>
                  <a:gd name="connsiteY0" fmla="*/ 9702 h 11509"/>
                  <a:gd name="connsiteX1" fmla="*/ 7718 w 18874"/>
                  <a:gd name="connsiteY1" fmla="*/ 4845 h 11509"/>
                  <a:gd name="connsiteX2" fmla="*/ 6919 w 18874"/>
                  <a:gd name="connsiteY2" fmla="*/ 1920 h 11509"/>
                  <a:gd name="connsiteX0" fmla="*/ 2134 w 18874"/>
                  <a:gd name="connsiteY0" fmla="*/ 130 h 11509"/>
                  <a:gd name="connsiteX1" fmla="*/ 6449 w 18874"/>
                  <a:gd name="connsiteY1" fmla="*/ 1920 h 11509"/>
                  <a:gd name="connsiteX2" fmla="*/ 17930 w 18874"/>
                  <a:gd name="connsiteY2" fmla="*/ 10560 h 11509"/>
                  <a:gd name="connsiteX3" fmla="*/ 12818 w 18874"/>
                  <a:gd name="connsiteY3" fmla="*/ 9569 h 11509"/>
                  <a:gd name="connsiteX4" fmla="*/ 2260 w 18874"/>
                  <a:gd name="connsiteY4" fmla="*/ 8764 h 11509"/>
                  <a:gd name="connsiteX5" fmla="*/ 0 w 18874"/>
                  <a:gd name="connsiteY5" fmla="*/ 4945 h 11509"/>
                  <a:gd name="connsiteX6" fmla="*/ 2134 w 18874"/>
                  <a:gd name="connsiteY6" fmla="*/ 130 h 11509"/>
                  <a:gd name="connsiteX0" fmla="*/ 2228 w 18913"/>
                  <a:gd name="connsiteY0" fmla="*/ 0 h 11509"/>
                  <a:gd name="connsiteX1" fmla="*/ 6958 w 18913"/>
                  <a:gd name="connsiteY1" fmla="*/ 2063 h 11509"/>
                  <a:gd name="connsiteX2" fmla="*/ 18912 w 18913"/>
                  <a:gd name="connsiteY2" fmla="*/ 11434 h 11509"/>
                  <a:gd name="connsiteX3" fmla="*/ 9130 w 18913"/>
                  <a:gd name="connsiteY3" fmla="*/ 9809 h 11509"/>
                  <a:gd name="connsiteX4" fmla="*/ 938 w 18913"/>
                  <a:gd name="connsiteY4" fmla="*/ 8671 h 11509"/>
                  <a:gd name="connsiteX5" fmla="*/ 87 w 18913"/>
                  <a:gd name="connsiteY5" fmla="*/ 4852 h 11509"/>
                  <a:gd name="connsiteX6" fmla="*/ 2228 w 18913"/>
                  <a:gd name="connsiteY6" fmla="*/ 0 h 11509"/>
                  <a:gd name="connsiteX0" fmla="*/ 10892 w 18913"/>
                  <a:gd name="connsiteY0" fmla="*/ 9702 h 11509"/>
                  <a:gd name="connsiteX1" fmla="*/ 7757 w 18913"/>
                  <a:gd name="connsiteY1" fmla="*/ 4845 h 11509"/>
                  <a:gd name="connsiteX2" fmla="*/ 6958 w 18913"/>
                  <a:gd name="connsiteY2" fmla="*/ 1920 h 11509"/>
                  <a:gd name="connsiteX0" fmla="*/ 2173 w 18913"/>
                  <a:gd name="connsiteY0" fmla="*/ 130 h 11509"/>
                  <a:gd name="connsiteX1" fmla="*/ 6488 w 18913"/>
                  <a:gd name="connsiteY1" fmla="*/ 1920 h 11509"/>
                  <a:gd name="connsiteX2" fmla="*/ 17969 w 18913"/>
                  <a:gd name="connsiteY2" fmla="*/ 10560 h 11509"/>
                  <a:gd name="connsiteX3" fmla="*/ 12857 w 18913"/>
                  <a:gd name="connsiteY3" fmla="*/ 9569 h 11509"/>
                  <a:gd name="connsiteX4" fmla="*/ 2299 w 18913"/>
                  <a:gd name="connsiteY4" fmla="*/ 8764 h 11509"/>
                  <a:gd name="connsiteX5" fmla="*/ 39 w 18913"/>
                  <a:gd name="connsiteY5" fmla="*/ 4945 h 11509"/>
                  <a:gd name="connsiteX6" fmla="*/ 2173 w 18913"/>
                  <a:gd name="connsiteY6" fmla="*/ 130 h 11509"/>
                  <a:gd name="connsiteX0" fmla="*/ 2228 w 20608"/>
                  <a:gd name="connsiteY0" fmla="*/ 0 h 11509"/>
                  <a:gd name="connsiteX1" fmla="*/ 6958 w 20608"/>
                  <a:gd name="connsiteY1" fmla="*/ 2063 h 11509"/>
                  <a:gd name="connsiteX2" fmla="*/ 18912 w 20608"/>
                  <a:gd name="connsiteY2" fmla="*/ 11434 h 11509"/>
                  <a:gd name="connsiteX3" fmla="*/ 9130 w 20608"/>
                  <a:gd name="connsiteY3" fmla="*/ 9809 h 11509"/>
                  <a:gd name="connsiteX4" fmla="*/ 938 w 20608"/>
                  <a:gd name="connsiteY4" fmla="*/ 8671 h 11509"/>
                  <a:gd name="connsiteX5" fmla="*/ 87 w 20608"/>
                  <a:gd name="connsiteY5" fmla="*/ 4852 h 11509"/>
                  <a:gd name="connsiteX6" fmla="*/ 2228 w 20608"/>
                  <a:gd name="connsiteY6" fmla="*/ 0 h 11509"/>
                  <a:gd name="connsiteX0" fmla="*/ 10892 w 20608"/>
                  <a:gd name="connsiteY0" fmla="*/ 9702 h 11509"/>
                  <a:gd name="connsiteX1" fmla="*/ 7757 w 20608"/>
                  <a:gd name="connsiteY1" fmla="*/ 4845 h 11509"/>
                  <a:gd name="connsiteX2" fmla="*/ 6958 w 20608"/>
                  <a:gd name="connsiteY2" fmla="*/ 1920 h 11509"/>
                  <a:gd name="connsiteX0" fmla="*/ 2173 w 20608"/>
                  <a:gd name="connsiteY0" fmla="*/ 130 h 11509"/>
                  <a:gd name="connsiteX1" fmla="*/ 6488 w 20608"/>
                  <a:gd name="connsiteY1" fmla="*/ 1920 h 11509"/>
                  <a:gd name="connsiteX2" fmla="*/ 20509 w 20608"/>
                  <a:gd name="connsiteY2" fmla="*/ 9359 h 11509"/>
                  <a:gd name="connsiteX3" fmla="*/ 12857 w 20608"/>
                  <a:gd name="connsiteY3" fmla="*/ 9569 h 11509"/>
                  <a:gd name="connsiteX4" fmla="*/ 2299 w 20608"/>
                  <a:gd name="connsiteY4" fmla="*/ 8764 h 11509"/>
                  <a:gd name="connsiteX5" fmla="*/ 39 w 20608"/>
                  <a:gd name="connsiteY5" fmla="*/ 4945 h 11509"/>
                  <a:gd name="connsiteX6" fmla="*/ 2173 w 20608"/>
                  <a:gd name="connsiteY6" fmla="*/ 130 h 11509"/>
                  <a:gd name="connsiteX0" fmla="*/ 2228 w 20656"/>
                  <a:gd name="connsiteY0" fmla="*/ 0 h 9985"/>
                  <a:gd name="connsiteX1" fmla="*/ 6958 w 20656"/>
                  <a:gd name="connsiteY1" fmla="*/ 2063 h 9985"/>
                  <a:gd name="connsiteX2" fmla="*/ 20655 w 20656"/>
                  <a:gd name="connsiteY2" fmla="*/ 9625 h 9985"/>
                  <a:gd name="connsiteX3" fmla="*/ 9130 w 20656"/>
                  <a:gd name="connsiteY3" fmla="*/ 9809 h 9985"/>
                  <a:gd name="connsiteX4" fmla="*/ 938 w 20656"/>
                  <a:gd name="connsiteY4" fmla="*/ 8671 h 9985"/>
                  <a:gd name="connsiteX5" fmla="*/ 87 w 20656"/>
                  <a:gd name="connsiteY5" fmla="*/ 4852 h 9985"/>
                  <a:gd name="connsiteX6" fmla="*/ 2228 w 20656"/>
                  <a:gd name="connsiteY6" fmla="*/ 0 h 9985"/>
                  <a:gd name="connsiteX0" fmla="*/ 10892 w 20656"/>
                  <a:gd name="connsiteY0" fmla="*/ 9702 h 9985"/>
                  <a:gd name="connsiteX1" fmla="*/ 7757 w 20656"/>
                  <a:gd name="connsiteY1" fmla="*/ 4845 h 9985"/>
                  <a:gd name="connsiteX2" fmla="*/ 6958 w 20656"/>
                  <a:gd name="connsiteY2" fmla="*/ 1920 h 9985"/>
                  <a:gd name="connsiteX0" fmla="*/ 2173 w 20656"/>
                  <a:gd name="connsiteY0" fmla="*/ 130 h 9985"/>
                  <a:gd name="connsiteX1" fmla="*/ 6488 w 20656"/>
                  <a:gd name="connsiteY1" fmla="*/ 1920 h 9985"/>
                  <a:gd name="connsiteX2" fmla="*/ 20509 w 20656"/>
                  <a:gd name="connsiteY2" fmla="*/ 9359 h 9985"/>
                  <a:gd name="connsiteX3" fmla="*/ 12857 w 20656"/>
                  <a:gd name="connsiteY3" fmla="*/ 9569 h 9985"/>
                  <a:gd name="connsiteX4" fmla="*/ 2299 w 20656"/>
                  <a:gd name="connsiteY4" fmla="*/ 8764 h 9985"/>
                  <a:gd name="connsiteX5" fmla="*/ 39 w 20656"/>
                  <a:gd name="connsiteY5" fmla="*/ 4945 h 9985"/>
                  <a:gd name="connsiteX6" fmla="*/ 2173 w 20656"/>
                  <a:gd name="connsiteY6" fmla="*/ 130 h 9985"/>
                  <a:gd name="connsiteX0" fmla="*/ 1079 w 10356"/>
                  <a:gd name="connsiteY0" fmla="*/ 0 h 10000"/>
                  <a:gd name="connsiteX1" fmla="*/ 3369 w 10356"/>
                  <a:gd name="connsiteY1" fmla="*/ 2066 h 10000"/>
                  <a:gd name="connsiteX2" fmla="*/ 10356 w 10356"/>
                  <a:gd name="connsiteY2" fmla="*/ 9728 h 10000"/>
                  <a:gd name="connsiteX3" fmla="*/ 4420 w 10356"/>
                  <a:gd name="connsiteY3" fmla="*/ 9824 h 10000"/>
                  <a:gd name="connsiteX4" fmla="*/ 454 w 10356"/>
                  <a:gd name="connsiteY4" fmla="*/ 8684 h 10000"/>
                  <a:gd name="connsiteX5" fmla="*/ 42 w 10356"/>
                  <a:gd name="connsiteY5" fmla="*/ 4859 h 10000"/>
                  <a:gd name="connsiteX6" fmla="*/ 1079 w 10356"/>
                  <a:gd name="connsiteY6" fmla="*/ 0 h 10000"/>
                  <a:gd name="connsiteX0" fmla="*/ 5273 w 10356"/>
                  <a:gd name="connsiteY0" fmla="*/ 9717 h 10000"/>
                  <a:gd name="connsiteX1" fmla="*/ 3755 w 10356"/>
                  <a:gd name="connsiteY1" fmla="*/ 4852 h 10000"/>
                  <a:gd name="connsiteX2" fmla="*/ 3369 w 10356"/>
                  <a:gd name="connsiteY2" fmla="*/ 1923 h 10000"/>
                  <a:gd name="connsiteX0" fmla="*/ 1052 w 10356"/>
                  <a:gd name="connsiteY0" fmla="*/ 130 h 10000"/>
                  <a:gd name="connsiteX1" fmla="*/ 3141 w 10356"/>
                  <a:gd name="connsiteY1" fmla="*/ 1923 h 10000"/>
                  <a:gd name="connsiteX2" fmla="*/ 9929 w 10356"/>
                  <a:gd name="connsiteY2" fmla="*/ 9373 h 10000"/>
                  <a:gd name="connsiteX3" fmla="*/ 6224 w 10356"/>
                  <a:gd name="connsiteY3" fmla="*/ 9583 h 10000"/>
                  <a:gd name="connsiteX4" fmla="*/ 1113 w 10356"/>
                  <a:gd name="connsiteY4" fmla="*/ 8777 h 10000"/>
                  <a:gd name="connsiteX5" fmla="*/ 19 w 10356"/>
                  <a:gd name="connsiteY5" fmla="*/ 4952 h 10000"/>
                  <a:gd name="connsiteX6" fmla="*/ 1052 w 10356"/>
                  <a:gd name="connsiteY6" fmla="*/ 130 h 10000"/>
                  <a:gd name="connsiteX0" fmla="*/ 1079 w 10361"/>
                  <a:gd name="connsiteY0" fmla="*/ 0 h 10584"/>
                  <a:gd name="connsiteX1" fmla="*/ 3369 w 10361"/>
                  <a:gd name="connsiteY1" fmla="*/ 2066 h 10584"/>
                  <a:gd name="connsiteX2" fmla="*/ 10356 w 10361"/>
                  <a:gd name="connsiteY2" fmla="*/ 9728 h 10584"/>
                  <a:gd name="connsiteX3" fmla="*/ 4420 w 10361"/>
                  <a:gd name="connsiteY3" fmla="*/ 9824 h 10584"/>
                  <a:gd name="connsiteX4" fmla="*/ 454 w 10361"/>
                  <a:gd name="connsiteY4" fmla="*/ 8684 h 10584"/>
                  <a:gd name="connsiteX5" fmla="*/ 42 w 10361"/>
                  <a:gd name="connsiteY5" fmla="*/ 4859 h 10584"/>
                  <a:gd name="connsiteX6" fmla="*/ 1079 w 10361"/>
                  <a:gd name="connsiteY6" fmla="*/ 0 h 10584"/>
                  <a:gd name="connsiteX0" fmla="*/ 5273 w 10361"/>
                  <a:gd name="connsiteY0" fmla="*/ 9717 h 10584"/>
                  <a:gd name="connsiteX1" fmla="*/ 3755 w 10361"/>
                  <a:gd name="connsiteY1" fmla="*/ 4852 h 10584"/>
                  <a:gd name="connsiteX2" fmla="*/ 3369 w 10361"/>
                  <a:gd name="connsiteY2" fmla="*/ 1923 h 10584"/>
                  <a:gd name="connsiteX0" fmla="*/ 1052 w 10361"/>
                  <a:gd name="connsiteY0" fmla="*/ 130 h 10584"/>
                  <a:gd name="connsiteX1" fmla="*/ 3141 w 10361"/>
                  <a:gd name="connsiteY1" fmla="*/ 1923 h 10584"/>
                  <a:gd name="connsiteX2" fmla="*/ 9929 w 10361"/>
                  <a:gd name="connsiteY2" fmla="*/ 9373 h 10584"/>
                  <a:gd name="connsiteX3" fmla="*/ 6224 w 10361"/>
                  <a:gd name="connsiteY3" fmla="*/ 9583 h 10584"/>
                  <a:gd name="connsiteX4" fmla="*/ 1113 w 10361"/>
                  <a:gd name="connsiteY4" fmla="*/ 8777 h 10584"/>
                  <a:gd name="connsiteX5" fmla="*/ 19 w 10361"/>
                  <a:gd name="connsiteY5" fmla="*/ 4952 h 10584"/>
                  <a:gd name="connsiteX6" fmla="*/ 1052 w 10361"/>
                  <a:gd name="connsiteY6" fmla="*/ 130 h 10584"/>
                  <a:gd name="connsiteX0" fmla="*/ 1079 w 10443"/>
                  <a:gd name="connsiteY0" fmla="*/ 0 h 10015"/>
                  <a:gd name="connsiteX1" fmla="*/ 3369 w 10443"/>
                  <a:gd name="connsiteY1" fmla="*/ 2066 h 10015"/>
                  <a:gd name="connsiteX2" fmla="*/ 10356 w 10443"/>
                  <a:gd name="connsiteY2" fmla="*/ 9728 h 10015"/>
                  <a:gd name="connsiteX3" fmla="*/ 4420 w 10443"/>
                  <a:gd name="connsiteY3" fmla="*/ 9824 h 10015"/>
                  <a:gd name="connsiteX4" fmla="*/ 454 w 10443"/>
                  <a:gd name="connsiteY4" fmla="*/ 8684 h 10015"/>
                  <a:gd name="connsiteX5" fmla="*/ 42 w 10443"/>
                  <a:gd name="connsiteY5" fmla="*/ 4859 h 10015"/>
                  <a:gd name="connsiteX6" fmla="*/ 1079 w 10443"/>
                  <a:gd name="connsiteY6" fmla="*/ 0 h 10015"/>
                  <a:gd name="connsiteX0" fmla="*/ 5273 w 10443"/>
                  <a:gd name="connsiteY0" fmla="*/ 9717 h 10015"/>
                  <a:gd name="connsiteX1" fmla="*/ 3755 w 10443"/>
                  <a:gd name="connsiteY1" fmla="*/ 4852 h 10015"/>
                  <a:gd name="connsiteX2" fmla="*/ 3369 w 10443"/>
                  <a:gd name="connsiteY2" fmla="*/ 1923 h 10015"/>
                  <a:gd name="connsiteX0" fmla="*/ 1052 w 10443"/>
                  <a:gd name="connsiteY0" fmla="*/ 130 h 10015"/>
                  <a:gd name="connsiteX1" fmla="*/ 3141 w 10443"/>
                  <a:gd name="connsiteY1" fmla="*/ 1923 h 10015"/>
                  <a:gd name="connsiteX2" fmla="*/ 9929 w 10443"/>
                  <a:gd name="connsiteY2" fmla="*/ 9373 h 10015"/>
                  <a:gd name="connsiteX3" fmla="*/ 6224 w 10443"/>
                  <a:gd name="connsiteY3" fmla="*/ 9583 h 10015"/>
                  <a:gd name="connsiteX4" fmla="*/ 1113 w 10443"/>
                  <a:gd name="connsiteY4" fmla="*/ 8777 h 10015"/>
                  <a:gd name="connsiteX5" fmla="*/ 19 w 10443"/>
                  <a:gd name="connsiteY5" fmla="*/ 4952 h 10015"/>
                  <a:gd name="connsiteX6" fmla="*/ 1052 w 10443"/>
                  <a:gd name="connsiteY6" fmla="*/ 130 h 10015"/>
                  <a:gd name="connsiteX0" fmla="*/ 1079 w 10408"/>
                  <a:gd name="connsiteY0" fmla="*/ 0 h 10000"/>
                  <a:gd name="connsiteX1" fmla="*/ 3369 w 10408"/>
                  <a:gd name="connsiteY1" fmla="*/ 2066 h 10000"/>
                  <a:gd name="connsiteX2" fmla="*/ 10356 w 10408"/>
                  <a:gd name="connsiteY2" fmla="*/ 9728 h 10000"/>
                  <a:gd name="connsiteX3" fmla="*/ 4420 w 10408"/>
                  <a:gd name="connsiteY3" fmla="*/ 9824 h 10000"/>
                  <a:gd name="connsiteX4" fmla="*/ 454 w 10408"/>
                  <a:gd name="connsiteY4" fmla="*/ 8684 h 10000"/>
                  <a:gd name="connsiteX5" fmla="*/ 42 w 10408"/>
                  <a:gd name="connsiteY5" fmla="*/ 4859 h 10000"/>
                  <a:gd name="connsiteX6" fmla="*/ 1079 w 10408"/>
                  <a:gd name="connsiteY6" fmla="*/ 0 h 10000"/>
                  <a:gd name="connsiteX0" fmla="*/ 5273 w 10408"/>
                  <a:gd name="connsiteY0" fmla="*/ 9717 h 10000"/>
                  <a:gd name="connsiteX1" fmla="*/ 3755 w 10408"/>
                  <a:gd name="connsiteY1" fmla="*/ 4852 h 10000"/>
                  <a:gd name="connsiteX2" fmla="*/ 3369 w 10408"/>
                  <a:gd name="connsiteY2" fmla="*/ 1923 h 10000"/>
                  <a:gd name="connsiteX0" fmla="*/ 1052 w 10408"/>
                  <a:gd name="connsiteY0" fmla="*/ 130 h 10000"/>
                  <a:gd name="connsiteX1" fmla="*/ 3141 w 10408"/>
                  <a:gd name="connsiteY1" fmla="*/ 1923 h 10000"/>
                  <a:gd name="connsiteX2" fmla="*/ 9929 w 10408"/>
                  <a:gd name="connsiteY2" fmla="*/ 9373 h 10000"/>
                  <a:gd name="connsiteX3" fmla="*/ 6224 w 10408"/>
                  <a:gd name="connsiteY3" fmla="*/ 9583 h 10000"/>
                  <a:gd name="connsiteX4" fmla="*/ 1113 w 10408"/>
                  <a:gd name="connsiteY4" fmla="*/ 8777 h 10000"/>
                  <a:gd name="connsiteX5" fmla="*/ 19 w 10408"/>
                  <a:gd name="connsiteY5" fmla="*/ 4952 h 10000"/>
                  <a:gd name="connsiteX6" fmla="*/ 1052 w 10408"/>
                  <a:gd name="connsiteY6" fmla="*/ 130 h 10000"/>
                  <a:gd name="connsiteX0" fmla="*/ 1079 w 10626"/>
                  <a:gd name="connsiteY0" fmla="*/ 0 h 11272"/>
                  <a:gd name="connsiteX1" fmla="*/ 3369 w 10626"/>
                  <a:gd name="connsiteY1" fmla="*/ 2066 h 11272"/>
                  <a:gd name="connsiteX2" fmla="*/ 10575 w 10626"/>
                  <a:gd name="connsiteY2" fmla="*/ 11193 h 11272"/>
                  <a:gd name="connsiteX3" fmla="*/ 4420 w 10626"/>
                  <a:gd name="connsiteY3" fmla="*/ 9824 h 11272"/>
                  <a:gd name="connsiteX4" fmla="*/ 454 w 10626"/>
                  <a:gd name="connsiteY4" fmla="*/ 8684 h 11272"/>
                  <a:gd name="connsiteX5" fmla="*/ 42 w 10626"/>
                  <a:gd name="connsiteY5" fmla="*/ 4859 h 11272"/>
                  <a:gd name="connsiteX6" fmla="*/ 1079 w 10626"/>
                  <a:gd name="connsiteY6" fmla="*/ 0 h 11272"/>
                  <a:gd name="connsiteX0" fmla="*/ 5273 w 10626"/>
                  <a:gd name="connsiteY0" fmla="*/ 9717 h 11272"/>
                  <a:gd name="connsiteX1" fmla="*/ 3755 w 10626"/>
                  <a:gd name="connsiteY1" fmla="*/ 4852 h 11272"/>
                  <a:gd name="connsiteX2" fmla="*/ 3369 w 10626"/>
                  <a:gd name="connsiteY2" fmla="*/ 1923 h 11272"/>
                  <a:gd name="connsiteX0" fmla="*/ 1052 w 10626"/>
                  <a:gd name="connsiteY0" fmla="*/ 130 h 11272"/>
                  <a:gd name="connsiteX1" fmla="*/ 3141 w 10626"/>
                  <a:gd name="connsiteY1" fmla="*/ 1923 h 11272"/>
                  <a:gd name="connsiteX2" fmla="*/ 9929 w 10626"/>
                  <a:gd name="connsiteY2" fmla="*/ 9373 h 11272"/>
                  <a:gd name="connsiteX3" fmla="*/ 6224 w 10626"/>
                  <a:gd name="connsiteY3" fmla="*/ 9583 h 11272"/>
                  <a:gd name="connsiteX4" fmla="*/ 1113 w 10626"/>
                  <a:gd name="connsiteY4" fmla="*/ 8777 h 11272"/>
                  <a:gd name="connsiteX5" fmla="*/ 19 w 10626"/>
                  <a:gd name="connsiteY5" fmla="*/ 4952 h 11272"/>
                  <a:gd name="connsiteX6" fmla="*/ 1052 w 10626"/>
                  <a:gd name="connsiteY6" fmla="*/ 130 h 11272"/>
                  <a:gd name="connsiteX0" fmla="*/ 1079 w 10669"/>
                  <a:gd name="connsiteY0" fmla="*/ 0 h 11280"/>
                  <a:gd name="connsiteX1" fmla="*/ 3369 w 10669"/>
                  <a:gd name="connsiteY1" fmla="*/ 2066 h 11280"/>
                  <a:gd name="connsiteX2" fmla="*/ 10575 w 10669"/>
                  <a:gd name="connsiteY2" fmla="*/ 11193 h 11280"/>
                  <a:gd name="connsiteX3" fmla="*/ 4420 w 10669"/>
                  <a:gd name="connsiteY3" fmla="*/ 9824 h 11280"/>
                  <a:gd name="connsiteX4" fmla="*/ 454 w 10669"/>
                  <a:gd name="connsiteY4" fmla="*/ 8684 h 11280"/>
                  <a:gd name="connsiteX5" fmla="*/ 42 w 10669"/>
                  <a:gd name="connsiteY5" fmla="*/ 4859 h 11280"/>
                  <a:gd name="connsiteX6" fmla="*/ 1079 w 10669"/>
                  <a:gd name="connsiteY6" fmla="*/ 0 h 11280"/>
                  <a:gd name="connsiteX0" fmla="*/ 5273 w 10669"/>
                  <a:gd name="connsiteY0" fmla="*/ 9717 h 11280"/>
                  <a:gd name="connsiteX1" fmla="*/ 3755 w 10669"/>
                  <a:gd name="connsiteY1" fmla="*/ 4852 h 11280"/>
                  <a:gd name="connsiteX2" fmla="*/ 3369 w 10669"/>
                  <a:gd name="connsiteY2" fmla="*/ 1923 h 11280"/>
                  <a:gd name="connsiteX0" fmla="*/ 1052 w 10669"/>
                  <a:gd name="connsiteY0" fmla="*/ 130 h 11280"/>
                  <a:gd name="connsiteX1" fmla="*/ 3141 w 10669"/>
                  <a:gd name="connsiteY1" fmla="*/ 1923 h 11280"/>
                  <a:gd name="connsiteX2" fmla="*/ 9929 w 10669"/>
                  <a:gd name="connsiteY2" fmla="*/ 9373 h 11280"/>
                  <a:gd name="connsiteX3" fmla="*/ 6224 w 10669"/>
                  <a:gd name="connsiteY3" fmla="*/ 9583 h 11280"/>
                  <a:gd name="connsiteX4" fmla="*/ 1113 w 10669"/>
                  <a:gd name="connsiteY4" fmla="*/ 8777 h 11280"/>
                  <a:gd name="connsiteX5" fmla="*/ 19 w 10669"/>
                  <a:gd name="connsiteY5" fmla="*/ 4952 h 11280"/>
                  <a:gd name="connsiteX6" fmla="*/ 1052 w 10669"/>
                  <a:gd name="connsiteY6" fmla="*/ 130 h 11280"/>
                  <a:gd name="connsiteX0" fmla="*/ 1079 w 10669"/>
                  <a:gd name="connsiteY0" fmla="*/ 0 h 11280"/>
                  <a:gd name="connsiteX1" fmla="*/ 3369 w 10669"/>
                  <a:gd name="connsiteY1" fmla="*/ 2066 h 11280"/>
                  <a:gd name="connsiteX2" fmla="*/ 10575 w 10669"/>
                  <a:gd name="connsiteY2" fmla="*/ 11193 h 11280"/>
                  <a:gd name="connsiteX3" fmla="*/ 4420 w 10669"/>
                  <a:gd name="connsiteY3" fmla="*/ 9824 h 11280"/>
                  <a:gd name="connsiteX4" fmla="*/ 454 w 10669"/>
                  <a:gd name="connsiteY4" fmla="*/ 8684 h 11280"/>
                  <a:gd name="connsiteX5" fmla="*/ 42 w 10669"/>
                  <a:gd name="connsiteY5" fmla="*/ 4859 h 11280"/>
                  <a:gd name="connsiteX6" fmla="*/ 1079 w 10669"/>
                  <a:gd name="connsiteY6" fmla="*/ 0 h 11280"/>
                  <a:gd name="connsiteX0" fmla="*/ 5273 w 10669"/>
                  <a:gd name="connsiteY0" fmla="*/ 9717 h 11280"/>
                  <a:gd name="connsiteX1" fmla="*/ 3755 w 10669"/>
                  <a:gd name="connsiteY1" fmla="*/ 4852 h 11280"/>
                  <a:gd name="connsiteX2" fmla="*/ 3369 w 10669"/>
                  <a:gd name="connsiteY2" fmla="*/ 1923 h 11280"/>
                  <a:gd name="connsiteX0" fmla="*/ 819 w 10669"/>
                  <a:gd name="connsiteY0" fmla="*/ 193 h 11280"/>
                  <a:gd name="connsiteX1" fmla="*/ 3141 w 10669"/>
                  <a:gd name="connsiteY1" fmla="*/ 1923 h 11280"/>
                  <a:gd name="connsiteX2" fmla="*/ 9929 w 10669"/>
                  <a:gd name="connsiteY2" fmla="*/ 9373 h 11280"/>
                  <a:gd name="connsiteX3" fmla="*/ 6224 w 10669"/>
                  <a:gd name="connsiteY3" fmla="*/ 9583 h 11280"/>
                  <a:gd name="connsiteX4" fmla="*/ 1113 w 10669"/>
                  <a:gd name="connsiteY4" fmla="*/ 8777 h 11280"/>
                  <a:gd name="connsiteX5" fmla="*/ 19 w 10669"/>
                  <a:gd name="connsiteY5" fmla="*/ 4952 h 11280"/>
                  <a:gd name="connsiteX6" fmla="*/ 819 w 10669"/>
                  <a:gd name="connsiteY6" fmla="*/ 193 h 11280"/>
                  <a:gd name="connsiteX0" fmla="*/ 1102 w 10692"/>
                  <a:gd name="connsiteY0" fmla="*/ 0 h 11280"/>
                  <a:gd name="connsiteX1" fmla="*/ 3392 w 10692"/>
                  <a:gd name="connsiteY1" fmla="*/ 2066 h 11280"/>
                  <a:gd name="connsiteX2" fmla="*/ 10598 w 10692"/>
                  <a:gd name="connsiteY2" fmla="*/ 11193 h 11280"/>
                  <a:gd name="connsiteX3" fmla="*/ 4443 w 10692"/>
                  <a:gd name="connsiteY3" fmla="*/ 9824 h 11280"/>
                  <a:gd name="connsiteX4" fmla="*/ 477 w 10692"/>
                  <a:gd name="connsiteY4" fmla="*/ 8684 h 11280"/>
                  <a:gd name="connsiteX5" fmla="*/ 65 w 10692"/>
                  <a:gd name="connsiteY5" fmla="*/ 4859 h 11280"/>
                  <a:gd name="connsiteX6" fmla="*/ 1102 w 10692"/>
                  <a:gd name="connsiteY6" fmla="*/ 0 h 11280"/>
                  <a:gd name="connsiteX0" fmla="*/ 5296 w 10692"/>
                  <a:gd name="connsiteY0" fmla="*/ 9717 h 11280"/>
                  <a:gd name="connsiteX1" fmla="*/ 3778 w 10692"/>
                  <a:gd name="connsiteY1" fmla="*/ 4852 h 11280"/>
                  <a:gd name="connsiteX2" fmla="*/ 3392 w 10692"/>
                  <a:gd name="connsiteY2" fmla="*/ 1923 h 11280"/>
                  <a:gd name="connsiteX0" fmla="*/ 719 w 10692"/>
                  <a:gd name="connsiteY0" fmla="*/ 214 h 11280"/>
                  <a:gd name="connsiteX1" fmla="*/ 3164 w 10692"/>
                  <a:gd name="connsiteY1" fmla="*/ 1923 h 11280"/>
                  <a:gd name="connsiteX2" fmla="*/ 9952 w 10692"/>
                  <a:gd name="connsiteY2" fmla="*/ 9373 h 11280"/>
                  <a:gd name="connsiteX3" fmla="*/ 6247 w 10692"/>
                  <a:gd name="connsiteY3" fmla="*/ 9583 h 11280"/>
                  <a:gd name="connsiteX4" fmla="*/ 1136 w 10692"/>
                  <a:gd name="connsiteY4" fmla="*/ 8777 h 11280"/>
                  <a:gd name="connsiteX5" fmla="*/ 42 w 10692"/>
                  <a:gd name="connsiteY5" fmla="*/ 4952 h 11280"/>
                  <a:gd name="connsiteX6" fmla="*/ 719 w 10692"/>
                  <a:gd name="connsiteY6" fmla="*/ 214 h 11280"/>
                  <a:gd name="connsiteX0" fmla="*/ 889 w 10692"/>
                  <a:gd name="connsiteY0" fmla="*/ 0 h 11272"/>
                  <a:gd name="connsiteX1" fmla="*/ 3392 w 10692"/>
                  <a:gd name="connsiteY1" fmla="*/ 2058 h 11272"/>
                  <a:gd name="connsiteX2" fmla="*/ 10598 w 10692"/>
                  <a:gd name="connsiteY2" fmla="*/ 11185 h 11272"/>
                  <a:gd name="connsiteX3" fmla="*/ 4443 w 10692"/>
                  <a:gd name="connsiteY3" fmla="*/ 9816 h 11272"/>
                  <a:gd name="connsiteX4" fmla="*/ 477 w 10692"/>
                  <a:gd name="connsiteY4" fmla="*/ 8676 h 11272"/>
                  <a:gd name="connsiteX5" fmla="*/ 65 w 10692"/>
                  <a:gd name="connsiteY5" fmla="*/ 4851 h 11272"/>
                  <a:gd name="connsiteX6" fmla="*/ 889 w 10692"/>
                  <a:gd name="connsiteY6" fmla="*/ 0 h 11272"/>
                  <a:gd name="connsiteX0" fmla="*/ 5296 w 10692"/>
                  <a:gd name="connsiteY0" fmla="*/ 9709 h 11272"/>
                  <a:gd name="connsiteX1" fmla="*/ 3778 w 10692"/>
                  <a:gd name="connsiteY1" fmla="*/ 4844 h 11272"/>
                  <a:gd name="connsiteX2" fmla="*/ 3392 w 10692"/>
                  <a:gd name="connsiteY2" fmla="*/ 1915 h 11272"/>
                  <a:gd name="connsiteX0" fmla="*/ 719 w 10692"/>
                  <a:gd name="connsiteY0" fmla="*/ 206 h 11272"/>
                  <a:gd name="connsiteX1" fmla="*/ 3164 w 10692"/>
                  <a:gd name="connsiteY1" fmla="*/ 1915 h 11272"/>
                  <a:gd name="connsiteX2" fmla="*/ 9952 w 10692"/>
                  <a:gd name="connsiteY2" fmla="*/ 9365 h 11272"/>
                  <a:gd name="connsiteX3" fmla="*/ 6247 w 10692"/>
                  <a:gd name="connsiteY3" fmla="*/ 9575 h 11272"/>
                  <a:gd name="connsiteX4" fmla="*/ 1136 w 10692"/>
                  <a:gd name="connsiteY4" fmla="*/ 8769 h 11272"/>
                  <a:gd name="connsiteX5" fmla="*/ 42 w 10692"/>
                  <a:gd name="connsiteY5" fmla="*/ 4944 h 11272"/>
                  <a:gd name="connsiteX6" fmla="*/ 719 w 10692"/>
                  <a:gd name="connsiteY6" fmla="*/ 206 h 11272"/>
                  <a:gd name="connsiteX0" fmla="*/ 970 w 10773"/>
                  <a:gd name="connsiteY0" fmla="*/ 0 h 11272"/>
                  <a:gd name="connsiteX1" fmla="*/ 3473 w 10773"/>
                  <a:gd name="connsiteY1" fmla="*/ 2058 h 11272"/>
                  <a:gd name="connsiteX2" fmla="*/ 10679 w 10773"/>
                  <a:gd name="connsiteY2" fmla="*/ 11185 h 11272"/>
                  <a:gd name="connsiteX3" fmla="*/ 4524 w 10773"/>
                  <a:gd name="connsiteY3" fmla="*/ 9816 h 11272"/>
                  <a:gd name="connsiteX4" fmla="*/ 558 w 10773"/>
                  <a:gd name="connsiteY4" fmla="*/ 8676 h 11272"/>
                  <a:gd name="connsiteX5" fmla="*/ 146 w 10773"/>
                  <a:gd name="connsiteY5" fmla="*/ 4851 h 11272"/>
                  <a:gd name="connsiteX6" fmla="*/ 970 w 10773"/>
                  <a:gd name="connsiteY6" fmla="*/ 0 h 11272"/>
                  <a:gd name="connsiteX0" fmla="*/ 5377 w 10773"/>
                  <a:gd name="connsiteY0" fmla="*/ 9709 h 11272"/>
                  <a:gd name="connsiteX1" fmla="*/ 3859 w 10773"/>
                  <a:gd name="connsiteY1" fmla="*/ 4844 h 11272"/>
                  <a:gd name="connsiteX2" fmla="*/ 3473 w 10773"/>
                  <a:gd name="connsiteY2" fmla="*/ 1915 h 11272"/>
                  <a:gd name="connsiteX0" fmla="*/ 800 w 10773"/>
                  <a:gd name="connsiteY0" fmla="*/ 206 h 11272"/>
                  <a:gd name="connsiteX1" fmla="*/ 3245 w 10773"/>
                  <a:gd name="connsiteY1" fmla="*/ 1915 h 11272"/>
                  <a:gd name="connsiteX2" fmla="*/ 10033 w 10773"/>
                  <a:gd name="connsiteY2" fmla="*/ 9365 h 11272"/>
                  <a:gd name="connsiteX3" fmla="*/ 6328 w 10773"/>
                  <a:gd name="connsiteY3" fmla="*/ 9575 h 11272"/>
                  <a:gd name="connsiteX4" fmla="*/ 1217 w 10773"/>
                  <a:gd name="connsiteY4" fmla="*/ 8769 h 11272"/>
                  <a:gd name="connsiteX5" fmla="*/ 26 w 10773"/>
                  <a:gd name="connsiteY5" fmla="*/ 5007 h 11272"/>
                  <a:gd name="connsiteX6" fmla="*/ 800 w 10773"/>
                  <a:gd name="connsiteY6" fmla="*/ 206 h 11272"/>
                  <a:gd name="connsiteX0" fmla="*/ 990 w 10793"/>
                  <a:gd name="connsiteY0" fmla="*/ 0 h 11272"/>
                  <a:gd name="connsiteX1" fmla="*/ 3493 w 10793"/>
                  <a:gd name="connsiteY1" fmla="*/ 2058 h 11272"/>
                  <a:gd name="connsiteX2" fmla="*/ 10699 w 10793"/>
                  <a:gd name="connsiteY2" fmla="*/ 11185 h 11272"/>
                  <a:gd name="connsiteX3" fmla="*/ 4544 w 10793"/>
                  <a:gd name="connsiteY3" fmla="*/ 9816 h 11272"/>
                  <a:gd name="connsiteX4" fmla="*/ 578 w 10793"/>
                  <a:gd name="connsiteY4" fmla="*/ 8676 h 11272"/>
                  <a:gd name="connsiteX5" fmla="*/ 13 w 10793"/>
                  <a:gd name="connsiteY5" fmla="*/ 4868 h 11272"/>
                  <a:gd name="connsiteX6" fmla="*/ 990 w 10793"/>
                  <a:gd name="connsiteY6" fmla="*/ 0 h 11272"/>
                  <a:gd name="connsiteX0" fmla="*/ 5397 w 10793"/>
                  <a:gd name="connsiteY0" fmla="*/ 9709 h 11272"/>
                  <a:gd name="connsiteX1" fmla="*/ 3879 w 10793"/>
                  <a:gd name="connsiteY1" fmla="*/ 4844 h 11272"/>
                  <a:gd name="connsiteX2" fmla="*/ 3493 w 10793"/>
                  <a:gd name="connsiteY2" fmla="*/ 1915 h 11272"/>
                  <a:gd name="connsiteX0" fmla="*/ 820 w 10793"/>
                  <a:gd name="connsiteY0" fmla="*/ 206 h 11272"/>
                  <a:gd name="connsiteX1" fmla="*/ 3265 w 10793"/>
                  <a:gd name="connsiteY1" fmla="*/ 1915 h 11272"/>
                  <a:gd name="connsiteX2" fmla="*/ 10053 w 10793"/>
                  <a:gd name="connsiteY2" fmla="*/ 9365 h 11272"/>
                  <a:gd name="connsiteX3" fmla="*/ 6348 w 10793"/>
                  <a:gd name="connsiteY3" fmla="*/ 9575 h 11272"/>
                  <a:gd name="connsiteX4" fmla="*/ 1237 w 10793"/>
                  <a:gd name="connsiteY4" fmla="*/ 8769 h 11272"/>
                  <a:gd name="connsiteX5" fmla="*/ 46 w 10793"/>
                  <a:gd name="connsiteY5" fmla="*/ 5007 h 11272"/>
                  <a:gd name="connsiteX6" fmla="*/ 820 w 10793"/>
                  <a:gd name="connsiteY6" fmla="*/ 206 h 11272"/>
                  <a:gd name="connsiteX0" fmla="*/ 995 w 10798"/>
                  <a:gd name="connsiteY0" fmla="*/ 0 h 11272"/>
                  <a:gd name="connsiteX1" fmla="*/ 3498 w 10798"/>
                  <a:gd name="connsiteY1" fmla="*/ 2058 h 11272"/>
                  <a:gd name="connsiteX2" fmla="*/ 10704 w 10798"/>
                  <a:gd name="connsiteY2" fmla="*/ 11185 h 11272"/>
                  <a:gd name="connsiteX3" fmla="*/ 4549 w 10798"/>
                  <a:gd name="connsiteY3" fmla="*/ 9816 h 11272"/>
                  <a:gd name="connsiteX4" fmla="*/ 543 w 10798"/>
                  <a:gd name="connsiteY4" fmla="*/ 8785 h 11272"/>
                  <a:gd name="connsiteX5" fmla="*/ 18 w 10798"/>
                  <a:gd name="connsiteY5" fmla="*/ 4868 h 11272"/>
                  <a:gd name="connsiteX6" fmla="*/ 995 w 10798"/>
                  <a:gd name="connsiteY6" fmla="*/ 0 h 11272"/>
                  <a:gd name="connsiteX0" fmla="*/ 5402 w 10798"/>
                  <a:gd name="connsiteY0" fmla="*/ 9709 h 11272"/>
                  <a:gd name="connsiteX1" fmla="*/ 3884 w 10798"/>
                  <a:gd name="connsiteY1" fmla="*/ 4844 h 11272"/>
                  <a:gd name="connsiteX2" fmla="*/ 3498 w 10798"/>
                  <a:gd name="connsiteY2" fmla="*/ 1915 h 11272"/>
                  <a:gd name="connsiteX0" fmla="*/ 825 w 10798"/>
                  <a:gd name="connsiteY0" fmla="*/ 206 h 11272"/>
                  <a:gd name="connsiteX1" fmla="*/ 3270 w 10798"/>
                  <a:gd name="connsiteY1" fmla="*/ 1915 h 11272"/>
                  <a:gd name="connsiteX2" fmla="*/ 10058 w 10798"/>
                  <a:gd name="connsiteY2" fmla="*/ 9365 h 11272"/>
                  <a:gd name="connsiteX3" fmla="*/ 6353 w 10798"/>
                  <a:gd name="connsiteY3" fmla="*/ 9575 h 11272"/>
                  <a:gd name="connsiteX4" fmla="*/ 1242 w 10798"/>
                  <a:gd name="connsiteY4" fmla="*/ 8769 h 11272"/>
                  <a:gd name="connsiteX5" fmla="*/ 51 w 10798"/>
                  <a:gd name="connsiteY5" fmla="*/ 5007 h 11272"/>
                  <a:gd name="connsiteX6" fmla="*/ 825 w 10798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8785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1002 w 10805"/>
                  <a:gd name="connsiteY0" fmla="*/ 0 h 11272"/>
                  <a:gd name="connsiteX1" fmla="*/ 3505 w 10805"/>
                  <a:gd name="connsiteY1" fmla="*/ 2058 h 11272"/>
                  <a:gd name="connsiteX2" fmla="*/ 10711 w 10805"/>
                  <a:gd name="connsiteY2" fmla="*/ 11185 h 11272"/>
                  <a:gd name="connsiteX3" fmla="*/ 4556 w 10805"/>
                  <a:gd name="connsiteY3" fmla="*/ 9816 h 11272"/>
                  <a:gd name="connsiteX4" fmla="*/ 360 w 10805"/>
                  <a:gd name="connsiteY4" fmla="*/ 8873 h 11272"/>
                  <a:gd name="connsiteX5" fmla="*/ 25 w 10805"/>
                  <a:gd name="connsiteY5" fmla="*/ 4868 h 11272"/>
                  <a:gd name="connsiteX6" fmla="*/ 1002 w 10805"/>
                  <a:gd name="connsiteY6" fmla="*/ 0 h 11272"/>
                  <a:gd name="connsiteX0" fmla="*/ 5409 w 10805"/>
                  <a:gd name="connsiteY0" fmla="*/ 9709 h 11272"/>
                  <a:gd name="connsiteX1" fmla="*/ 3891 w 10805"/>
                  <a:gd name="connsiteY1" fmla="*/ 4844 h 11272"/>
                  <a:gd name="connsiteX2" fmla="*/ 3505 w 10805"/>
                  <a:gd name="connsiteY2" fmla="*/ 1915 h 11272"/>
                  <a:gd name="connsiteX0" fmla="*/ 832 w 10805"/>
                  <a:gd name="connsiteY0" fmla="*/ 206 h 11272"/>
                  <a:gd name="connsiteX1" fmla="*/ 3277 w 10805"/>
                  <a:gd name="connsiteY1" fmla="*/ 1915 h 11272"/>
                  <a:gd name="connsiteX2" fmla="*/ 10065 w 10805"/>
                  <a:gd name="connsiteY2" fmla="*/ 9365 h 11272"/>
                  <a:gd name="connsiteX3" fmla="*/ 6360 w 10805"/>
                  <a:gd name="connsiteY3" fmla="*/ 9575 h 11272"/>
                  <a:gd name="connsiteX4" fmla="*/ 1249 w 10805"/>
                  <a:gd name="connsiteY4" fmla="*/ 8769 h 11272"/>
                  <a:gd name="connsiteX5" fmla="*/ 58 w 10805"/>
                  <a:gd name="connsiteY5" fmla="*/ 5007 h 11272"/>
                  <a:gd name="connsiteX6" fmla="*/ 832 w 10805"/>
                  <a:gd name="connsiteY6" fmla="*/ 206 h 11272"/>
                  <a:gd name="connsiteX0" fmla="*/ 1002 w 10805"/>
                  <a:gd name="connsiteY0" fmla="*/ 0 h 11272"/>
                  <a:gd name="connsiteX1" fmla="*/ 3505 w 10805"/>
                  <a:gd name="connsiteY1" fmla="*/ 2058 h 11272"/>
                  <a:gd name="connsiteX2" fmla="*/ 10711 w 10805"/>
                  <a:gd name="connsiteY2" fmla="*/ 11185 h 11272"/>
                  <a:gd name="connsiteX3" fmla="*/ 4556 w 10805"/>
                  <a:gd name="connsiteY3" fmla="*/ 9816 h 11272"/>
                  <a:gd name="connsiteX4" fmla="*/ 360 w 10805"/>
                  <a:gd name="connsiteY4" fmla="*/ 8873 h 11272"/>
                  <a:gd name="connsiteX5" fmla="*/ 25 w 10805"/>
                  <a:gd name="connsiteY5" fmla="*/ 4868 h 11272"/>
                  <a:gd name="connsiteX6" fmla="*/ 1002 w 10805"/>
                  <a:gd name="connsiteY6" fmla="*/ 0 h 11272"/>
                  <a:gd name="connsiteX0" fmla="*/ 5409 w 10805"/>
                  <a:gd name="connsiteY0" fmla="*/ 9709 h 11272"/>
                  <a:gd name="connsiteX1" fmla="*/ 3891 w 10805"/>
                  <a:gd name="connsiteY1" fmla="*/ 4844 h 11272"/>
                  <a:gd name="connsiteX2" fmla="*/ 3505 w 10805"/>
                  <a:gd name="connsiteY2" fmla="*/ 1915 h 11272"/>
                  <a:gd name="connsiteX0" fmla="*/ 832 w 10805"/>
                  <a:gd name="connsiteY0" fmla="*/ 206 h 11272"/>
                  <a:gd name="connsiteX1" fmla="*/ 3277 w 10805"/>
                  <a:gd name="connsiteY1" fmla="*/ 1915 h 11272"/>
                  <a:gd name="connsiteX2" fmla="*/ 10065 w 10805"/>
                  <a:gd name="connsiteY2" fmla="*/ 9365 h 11272"/>
                  <a:gd name="connsiteX3" fmla="*/ 6360 w 10805"/>
                  <a:gd name="connsiteY3" fmla="*/ 9575 h 11272"/>
                  <a:gd name="connsiteX4" fmla="*/ 1249 w 10805"/>
                  <a:gd name="connsiteY4" fmla="*/ 8769 h 11272"/>
                  <a:gd name="connsiteX5" fmla="*/ 58 w 10805"/>
                  <a:gd name="connsiteY5" fmla="*/ 5007 h 11272"/>
                  <a:gd name="connsiteX6" fmla="*/ 832 w 10805"/>
                  <a:gd name="connsiteY6" fmla="*/ 206 h 11272"/>
                  <a:gd name="connsiteX0" fmla="*/ 1002 w 10805"/>
                  <a:gd name="connsiteY0" fmla="*/ 0 h 11272"/>
                  <a:gd name="connsiteX1" fmla="*/ 3505 w 10805"/>
                  <a:gd name="connsiteY1" fmla="*/ 2058 h 11272"/>
                  <a:gd name="connsiteX2" fmla="*/ 10711 w 10805"/>
                  <a:gd name="connsiteY2" fmla="*/ 11185 h 11272"/>
                  <a:gd name="connsiteX3" fmla="*/ 4556 w 10805"/>
                  <a:gd name="connsiteY3" fmla="*/ 9816 h 11272"/>
                  <a:gd name="connsiteX4" fmla="*/ 360 w 10805"/>
                  <a:gd name="connsiteY4" fmla="*/ 8873 h 11272"/>
                  <a:gd name="connsiteX5" fmla="*/ 25 w 10805"/>
                  <a:gd name="connsiteY5" fmla="*/ 4868 h 11272"/>
                  <a:gd name="connsiteX6" fmla="*/ 1002 w 10805"/>
                  <a:gd name="connsiteY6" fmla="*/ 0 h 11272"/>
                  <a:gd name="connsiteX0" fmla="*/ 5409 w 10805"/>
                  <a:gd name="connsiteY0" fmla="*/ 9709 h 11272"/>
                  <a:gd name="connsiteX1" fmla="*/ 3891 w 10805"/>
                  <a:gd name="connsiteY1" fmla="*/ 4844 h 11272"/>
                  <a:gd name="connsiteX2" fmla="*/ 3505 w 10805"/>
                  <a:gd name="connsiteY2" fmla="*/ 1915 h 11272"/>
                  <a:gd name="connsiteX0" fmla="*/ 832 w 10805"/>
                  <a:gd name="connsiteY0" fmla="*/ 206 h 11272"/>
                  <a:gd name="connsiteX1" fmla="*/ 3277 w 10805"/>
                  <a:gd name="connsiteY1" fmla="*/ 1915 h 11272"/>
                  <a:gd name="connsiteX2" fmla="*/ 10065 w 10805"/>
                  <a:gd name="connsiteY2" fmla="*/ 9365 h 11272"/>
                  <a:gd name="connsiteX3" fmla="*/ 6360 w 10805"/>
                  <a:gd name="connsiteY3" fmla="*/ 9575 h 11272"/>
                  <a:gd name="connsiteX4" fmla="*/ 1249 w 10805"/>
                  <a:gd name="connsiteY4" fmla="*/ 8769 h 11272"/>
                  <a:gd name="connsiteX5" fmla="*/ 58 w 10805"/>
                  <a:gd name="connsiteY5" fmla="*/ 5007 h 11272"/>
                  <a:gd name="connsiteX6" fmla="*/ 832 w 10805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9129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9129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987 w 10790"/>
                  <a:gd name="connsiteY0" fmla="*/ 0 h 11272"/>
                  <a:gd name="connsiteX1" fmla="*/ 3490 w 10790"/>
                  <a:gd name="connsiteY1" fmla="*/ 2058 h 11272"/>
                  <a:gd name="connsiteX2" fmla="*/ 10696 w 10790"/>
                  <a:gd name="connsiteY2" fmla="*/ 11185 h 11272"/>
                  <a:gd name="connsiteX3" fmla="*/ 4541 w 10790"/>
                  <a:gd name="connsiteY3" fmla="*/ 9816 h 11272"/>
                  <a:gd name="connsiteX4" fmla="*/ 535 w 10790"/>
                  <a:gd name="connsiteY4" fmla="*/ 9129 h 11272"/>
                  <a:gd name="connsiteX5" fmla="*/ 10 w 10790"/>
                  <a:gd name="connsiteY5" fmla="*/ 4868 h 11272"/>
                  <a:gd name="connsiteX6" fmla="*/ 987 w 10790"/>
                  <a:gd name="connsiteY6" fmla="*/ 0 h 11272"/>
                  <a:gd name="connsiteX0" fmla="*/ 5394 w 10790"/>
                  <a:gd name="connsiteY0" fmla="*/ 9709 h 11272"/>
                  <a:gd name="connsiteX1" fmla="*/ 3876 w 10790"/>
                  <a:gd name="connsiteY1" fmla="*/ 4844 h 11272"/>
                  <a:gd name="connsiteX2" fmla="*/ 3490 w 10790"/>
                  <a:gd name="connsiteY2" fmla="*/ 1915 h 11272"/>
                  <a:gd name="connsiteX0" fmla="*/ 817 w 10790"/>
                  <a:gd name="connsiteY0" fmla="*/ 206 h 11272"/>
                  <a:gd name="connsiteX1" fmla="*/ 3262 w 10790"/>
                  <a:gd name="connsiteY1" fmla="*/ 1915 h 11272"/>
                  <a:gd name="connsiteX2" fmla="*/ 10050 w 10790"/>
                  <a:gd name="connsiteY2" fmla="*/ 9365 h 11272"/>
                  <a:gd name="connsiteX3" fmla="*/ 6345 w 10790"/>
                  <a:gd name="connsiteY3" fmla="*/ 9575 h 11272"/>
                  <a:gd name="connsiteX4" fmla="*/ 1234 w 10790"/>
                  <a:gd name="connsiteY4" fmla="*/ 8769 h 11272"/>
                  <a:gd name="connsiteX5" fmla="*/ 43 w 10790"/>
                  <a:gd name="connsiteY5" fmla="*/ 5007 h 11272"/>
                  <a:gd name="connsiteX6" fmla="*/ 817 w 10790"/>
                  <a:gd name="connsiteY6" fmla="*/ 206 h 11272"/>
                  <a:gd name="connsiteX0" fmla="*/ 987 w 10258"/>
                  <a:gd name="connsiteY0" fmla="*/ 0 h 10685"/>
                  <a:gd name="connsiteX1" fmla="*/ 3490 w 10258"/>
                  <a:gd name="connsiteY1" fmla="*/ 2058 h 10685"/>
                  <a:gd name="connsiteX2" fmla="*/ 10157 w 10258"/>
                  <a:gd name="connsiteY2" fmla="*/ 10593 h 10685"/>
                  <a:gd name="connsiteX3" fmla="*/ 4541 w 10258"/>
                  <a:gd name="connsiteY3" fmla="*/ 9816 h 10685"/>
                  <a:gd name="connsiteX4" fmla="*/ 535 w 10258"/>
                  <a:gd name="connsiteY4" fmla="*/ 9129 h 10685"/>
                  <a:gd name="connsiteX5" fmla="*/ 10 w 10258"/>
                  <a:gd name="connsiteY5" fmla="*/ 4868 h 10685"/>
                  <a:gd name="connsiteX6" fmla="*/ 987 w 10258"/>
                  <a:gd name="connsiteY6" fmla="*/ 0 h 10685"/>
                  <a:gd name="connsiteX0" fmla="*/ 5394 w 10258"/>
                  <a:gd name="connsiteY0" fmla="*/ 9709 h 10685"/>
                  <a:gd name="connsiteX1" fmla="*/ 3876 w 10258"/>
                  <a:gd name="connsiteY1" fmla="*/ 4844 h 10685"/>
                  <a:gd name="connsiteX2" fmla="*/ 3490 w 10258"/>
                  <a:gd name="connsiteY2" fmla="*/ 1915 h 10685"/>
                  <a:gd name="connsiteX0" fmla="*/ 817 w 10258"/>
                  <a:gd name="connsiteY0" fmla="*/ 206 h 10685"/>
                  <a:gd name="connsiteX1" fmla="*/ 3262 w 10258"/>
                  <a:gd name="connsiteY1" fmla="*/ 1915 h 10685"/>
                  <a:gd name="connsiteX2" fmla="*/ 10050 w 10258"/>
                  <a:gd name="connsiteY2" fmla="*/ 9365 h 10685"/>
                  <a:gd name="connsiteX3" fmla="*/ 6345 w 10258"/>
                  <a:gd name="connsiteY3" fmla="*/ 9575 h 10685"/>
                  <a:gd name="connsiteX4" fmla="*/ 1234 w 10258"/>
                  <a:gd name="connsiteY4" fmla="*/ 8769 h 10685"/>
                  <a:gd name="connsiteX5" fmla="*/ 43 w 10258"/>
                  <a:gd name="connsiteY5" fmla="*/ 5007 h 10685"/>
                  <a:gd name="connsiteX6" fmla="*/ 817 w 10258"/>
                  <a:gd name="connsiteY6" fmla="*/ 206 h 10685"/>
                  <a:gd name="connsiteX0" fmla="*/ 987 w 11088"/>
                  <a:gd name="connsiteY0" fmla="*/ 0 h 11349"/>
                  <a:gd name="connsiteX1" fmla="*/ 3490 w 11088"/>
                  <a:gd name="connsiteY1" fmla="*/ 2058 h 11349"/>
                  <a:gd name="connsiteX2" fmla="*/ 10157 w 11088"/>
                  <a:gd name="connsiteY2" fmla="*/ 10593 h 11349"/>
                  <a:gd name="connsiteX3" fmla="*/ 10439 w 11088"/>
                  <a:gd name="connsiteY3" fmla="*/ 10840 h 11349"/>
                  <a:gd name="connsiteX4" fmla="*/ 4541 w 11088"/>
                  <a:gd name="connsiteY4" fmla="*/ 9816 h 11349"/>
                  <a:gd name="connsiteX5" fmla="*/ 535 w 11088"/>
                  <a:gd name="connsiteY5" fmla="*/ 9129 h 11349"/>
                  <a:gd name="connsiteX6" fmla="*/ 10 w 11088"/>
                  <a:gd name="connsiteY6" fmla="*/ 4868 h 11349"/>
                  <a:gd name="connsiteX7" fmla="*/ 987 w 11088"/>
                  <a:gd name="connsiteY7" fmla="*/ 0 h 11349"/>
                  <a:gd name="connsiteX0" fmla="*/ 5394 w 11088"/>
                  <a:gd name="connsiteY0" fmla="*/ 9709 h 11349"/>
                  <a:gd name="connsiteX1" fmla="*/ 3876 w 11088"/>
                  <a:gd name="connsiteY1" fmla="*/ 4844 h 11349"/>
                  <a:gd name="connsiteX2" fmla="*/ 3490 w 11088"/>
                  <a:gd name="connsiteY2" fmla="*/ 1915 h 11349"/>
                  <a:gd name="connsiteX0" fmla="*/ 817 w 11088"/>
                  <a:gd name="connsiteY0" fmla="*/ 206 h 11349"/>
                  <a:gd name="connsiteX1" fmla="*/ 3262 w 11088"/>
                  <a:gd name="connsiteY1" fmla="*/ 1915 h 11349"/>
                  <a:gd name="connsiteX2" fmla="*/ 10050 w 11088"/>
                  <a:gd name="connsiteY2" fmla="*/ 9365 h 11349"/>
                  <a:gd name="connsiteX3" fmla="*/ 6345 w 11088"/>
                  <a:gd name="connsiteY3" fmla="*/ 9575 h 11349"/>
                  <a:gd name="connsiteX4" fmla="*/ 1234 w 11088"/>
                  <a:gd name="connsiteY4" fmla="*/ 8769 h 11349"/>
                  <a:gd name="connsiteX5" fmla="*/ 43 w 11088"/>
                  <a:gd name="connsiteY5" fmla="*/ 5007 h 11349"/>
                  <a:gd name="connsiteX6" fmla="*/ 817 w 11088"/>
                  <a:gd name="connsiteY6" fmla="*/ 206 h 11349"/>
                  <a:gd name="connsiteX0" fmla="*/ 987 w 10779"/>
                  <a:gd name="connsiteY0" fmla="*/ 0 h 11321"/>
                  <a:gd name="connsiteX1" fmla="*/ 3490 w 10779"/>
                  <a:gd name="connsiteY1" fmla="*/ 2058 h 11321"/>
                  <a:gd name="connsiteX2" fmla="*/ 10157 w 10779"/>
                  <a:gd name="connsiteY2" fmla="*/ 10593 h 11321"/>
                  <a:gd name="connsiteX3" fmla="*/ 10439 w 10779"/>
                  <a:gd name="connsiteY3" fmla="*/ 10840 h 11321"/>
                  <a:gd name="connsiteX4" fmla="*/ 4541 w 10779"/>
                  <a:gd name="connsiteY4" fmla="*/ 9816 h 11321"/>
                  <a:gd name="connsiteX5" fmla="*/ 535 w 10779"/>
                  <a:gd name="connsiteY5" fmla="*/ 9129 h 11321"/>
                  <a:gd name="connsiteX6" fmla="*/ 10 w 10779"/>
                  <a:gd name="connsiteY6" fmla="*/ 4868 h 11321"/>
                  <a:gd name="connsiteX7" fmla="*/ 987 w 10779"/>
                  <a:gd name="connsiteY7" fmla="*/ 0 h 11321"/>
                  <a:gd name="connsiteX0" fmla="*/ 5394 w 10779"/>
                  <a:gd name="connsiteY0" fmla="*/ 9709 h 11321"/>
                  <a:gd name="connsiteX1" fmla="*/ 3876 w 10779"/>
                  <a:gd name="connsiteY1" fmla="*/ 4844 h 11321"/>
                  <a:gd name="connsiteX2" fmla="*/ 3490 w 10779"/>
                  <a:gd name="connsiteY2" fmla="*/ 1915 h 11321"/>
                  <a:gd name="connsiteX0" fmla="*/ 817 w 10779"/>
                  <a:gd name="connsiteY0" fmla="*/ 206 h 11321"/>
                  <a:gd name="connsiteX1" fmla="*/ 3262 w 10779"/>
                  <a:gd name="connsiteY1" fmla="*/ 1915 h 11321"/>
                  <a:gd name="connsiteX2" fmla="*/ 10050 w 10779"/>
                  <a:gd name="connsiteY2" fmla="*/ 9365 h 11321"/>
                  <a:gd name="connsiteX3" fmla="*/ 6345 w 10779"/>
                  <a:gd name="connsiteY3" fmla="*/ 9575 h 11321"/>
                  <a:gd name="connsiteX4" fmla="*/ 1234 w 10779"/>
                  <a:gd name="connsiteY4" fmla="*/ 8769 h 11321"/>
                  <a:gd name="connsiteX5" fmla="*/ 43 w 10779"/>
                  <a:gd name="connsiteY5" fmla="*/ 5007 h 11321"/>
                  <a:gd name="connsiteX6" fmla="*/ 817 w 10779"/>
                  <a:gd name="connsiteY6" fmla="*/ 206 h 11321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56"/>
                  <a:gd name="connsiteY0" fmla="*/ 0 h 11289"/>
                  <a:gd name="connsiteX1" fmla="*/ 3490 w 10756"/>
                  <a:gd name="connsiteY1" fmla="*/ 2058 h 11289"/>
                  <a:gd name="connsiteX2" fmla="*/ 10157 w 10756"/>
                  <a:gd name="connsiteY2" fmla="*/ 10593 h 11289"/>
                  <a:gd name="connsiteX3" fmla="*/ 10439 w 10756"/>
                  <a:gd name="connsiteY3" fmla="*/ 10840 h 11289"/>
                  <a:gd name="connsiteX4" fmla="*/ 4541 w 10756"/>
                  <a:gd name="connsiteY4" fmla="*/ 9816 h 11289"/>
                  <a:gd name="connsiteX5" fmla="*/ 535 w 10756"/>
                  <a:gd name="connsiteY5" fmla="*/ 9129 h 11289"/>
                  <a:gd name="connsiteX6" fmla="*/ 10 w 10756"/>
                  <a:gd name="connsiteY6" fmla="*/ 4868 h 11289"/>
                  <a:gd name="connsiteX7" fmla="*/ 987 w 10756"/>
                  <a:gd name="connsiteY7" fmla="*/ 0 h 11289"/>
                  <a:gd name="connsiteX0" fmla="*/ 5394 w 10756"/>
                  <a:gd name="connsiteY0" fmla="*/ 9709 h 11289"/>
                  <a:gd name="connsiteX1" fmla="*/ 3876 w 10756"/>
                  <a:gd name="connsiteY1" fmla="*/ 4844 h 11289"/>
                  <a:gd name="connsiteX2" fmla="*/ 3490 w 10756"/>
                  <a:gd name="connsiteY2" fmla="*/ 1915 h 11289"/>
                  <a:gd name="connsiteX0" fmla="*/ 817 w 10756"/>
                  <a:gd name="connsiteY0" fmla="*/ 206 h 11289"/>
                  <a:gd name="connsiteX1" fmla="*/ 3262 w 10756"/>
                  <a:gd name="connsiteY1" fmla="*/ 1915 h 11289"/>
                  <a:gd name="connsiteX2" fmla="*/ 10050 w 10756"/>
                  <a:gd name="connsiteY2" fmla="*/ 9365 h 11289"/>
                  <a:gd name="connsiteX3" fmla="*/ 6345 w 10756"/>
                  <a:gd name="connsiteY3" fmla="*/ 9575 h 11289"/>
                  <a:gd name="connsiteX4" fmla="*/ 1234 w 10756"/>
                  <a:gd name="connsiteY4" fmla="*/ 8769 h 11289"/>
                  <a:gd name="connsiteX5" fmla="*/ 43 w 10756"/>
                  <a:gd name="connsiteY5" fmla="*/ 5007 h 11289"/>
                  <a:gd name="connsiteX6" fmla="*/ 817 w 10756"/>
                  <a:gd name="connsiteY6" fmla="*/ 206 h 11289"/>
                  <a:gd name="connsiteX0" fmla="*/ 987 w 10763"/>
                  <a:gd name="connsiteY0" fmla="*/ 0 h 11101"/>
                  <a:gd name="connsiteX1" fmla="*/ 3490 w 10763"/>
                  <a:gd name="connsiteY1" fmla="*/ 2058 h 11101"/>
                  <a:gd name="connsiteX2" fmla="*/ 10167 w 10763"/>
                  <a:gd name="connsiteY2" fmla="*/ 10308 h 11101"/>
                  <a:gd name="connsiteX3" fmla="*/ 10439 w 10763"/>
                  <a:gd name="connsiteY3" fmla="*/ 10840 h 11101"/>
                  <a:gd name="connsiteX4" fmla="*/ 4541 w 10763"/>
                  <a:gd name="connsiteY4" fmla="*/ 9816 h 11101"/>
                  <a:gd name="connsiteX5" fmla="*/ 535 w 10763"/>
                  <a:gd name="connsiteY5" fmla="*/ 9129 h 11101"/>
                  <a:gd name="connsiteX6" fmla="*/ 10 w 10763"/>
                  <a:gd name="connsiteY6" fmla="*/ 4868 h 11101"/>
                  <a:gd name="connsiteX7" fmla="*/ 987 w 10763"/>
                  <a:gd name="connsiteY7" fmla="*/ 0 h 11101"/>
                  <a:gd name="connsiteX0" fmla="*/ 5394 w 10763"/>
                  <a:gd name="connsiteY0" fmla="*/ 9709 h 11101"/>
                  <a:gd name="connsiteX1" fmla="*/ 3876 w 10763"/>
                  <a:gd name="connsiteY1" fmla="*/ 4844 h 11101"/>
                  <a:gd name="connsiteX2" fmla="*/ 3490 w 10763"/>
                  <a:gd name="connsiteY2" fmla="*/ 1915 h 11101"/>
                  <a:gd name="connsiteX0" fmla="*/ 817 w 10763"/>
                  <a:gd name="connsiteY0" fmla="*/ 206 h 11101"/>
                  <a:gd name="connsiteX1" fmla="*/ 3262 w 10763"/>
                  <a:gd name="connsiteY1" fmla="*/ 1915 h 11101"/>
                  <a:gd name="connsiteX2" fmla="*/ 10050 w 10763"/>
                  <a:gd name="connsiteY2" fmla="*/ 9365 h 11101"/>
                  <a:gd name="connsiteX3" fmla="*/ 6345 w 10763"/>
                  <a:gd name="connsiteY3" fmla="*/ 9575 h 11101"/>
                  <a:gd name="connsiteX4" fmla="*/ 1234 w 10763"/>
                  <a:gd name="connsiteY4" fmla="*/ 8769 h 11101"/>
                  <a:gd name="connsiteX5" fmla="*/ 43 w 10763"/>
                  <a:gd name="connsiteY5" fmla="*/ 5007 h 11101"/>
                  <a:gd name="connsiteX6" fmla="*/ 817 w 10763"/>
                  <a:gd name="connsiteY6" fmla="*/ 206 h 11101"/>
                  <a:gd name="connsiteX0" fmla="*/ 987 w 10624"/>
                  <a:gd name="connsiteY0" fmla="*/ 0 h 10941"/>
                  <a:gd name="connsiteX1" fmla="*/ 3490 w 10624"/>
                  <a:gd name="connsiteY1" fmla="*/ 2058 h 10941"/>
                  <a:gd name="connsiteX2" fmla="*/ 10167 w 10624"/>
                  <a:gd name="connsiteY2" fmla="*/ 10308 h 10941"/>
                  <a:gd name="connsiteX3" fmla="*/ 10050 w 10624"/>
                  <a:gd name="connsiteY3" fmla="*/ 10441 h 10941"/>
                  <a:gd name="connsiteX4" fmla="*/ 4541 w 10624"/>
                  <a:gd name="connsiteY4" fmla="*/ 9816 h 10941"/>
                  <a:gd name="connsiteX5" fmla="*/ 535 w 10624"/>
                  <a:gd name="connsiteY5" fmla="*/ 9129 h 10941"/>
                  <a:gd name="connsiteX6" fmla="*/ 10 w 10624"/>
                  <a:gd name="connsiteY6" fmla="*/ 4868 h 10941"/>
                  <a:gd name="connsiteX7" fmla="*/ 987 w 10624"/>
                  <a:gd name="connsiteY7" fmla="*/ 0 h 10941"/>
                  <a:gd name="connsiteX0" fmla="*/ 5394 w 10624"/>
                  <a:gd name="connsiteY0" fmla="*/ 9709 h 10941"/>
                  <a:gd name="connsiteX1" fmla="*/ 3876 w 10624"/>
                  <a:gd name="connsiteY1" fmla="*/ 4844 h 10941"/>
                  <a:gd name="connsiteX2" fmla="*/ 3490 w 10624"/>
                  <a:gd name="connsiteY2" fmla="*/ 1915 h 10941"/>
                  <a:gd name="connsiteX0" fmla="*/ 817 w 10624"/>
                  <a:gd name="connsiteY0" fmla="*/ 206 h 10941"/>
                  <a:gd name="connsiteX1" fmla="*/ 3262 w 10624"/>
                  <a:gd name="connsiteY1" fmla="*/ 1915 h 10941"/>
                  <a:gd name="connsiteX2" fmla="*/ 10050 w 10624"/>
                  <a:gd name="connsiteY2" fmla="*/ 9365 h 10941"/>
                  <a:gd name="connsiteX3" fmla="*/ 6345 w 10624"/>
                  <a:gd name="connsiteY3" fmla="*/ 9575 h 10941"/>
                  <a:gd name="connsiteX4" fmla="*/ 1234 w 10624"/>
                  <a:gd name="connsiteY4" fmla="*/ 8769 h 10941"/>
                  <a:gd name="connsiteX5" fmla="*/ 43 w 10624"/>
                  <a:gd name="connsiteY5" fmla="*/ 5007 h 10941"/>
                  <a:gd name="connsiteX6" fmla="*/ 817 w 10624"/>
                  <a:gd name="connsiteY6" fmla="*/ 206 h 10941"/>
                  <a:gd name="connsiteX0" fmla="*/ 987 w 10624"/>
                  <a:gd name="connsiteY0" fmla="*/ 0 h 10941"/>
                  <a:gd name="connsiteX1" fmla="*/ 3490 w 10624"/>
                  <a:gd name="connsiteY1" fmla="*/ 2058 h 10941"/>
                  <a:gd name="connsiteX2" fmla="*/ 10167 w 10624"/>
                  <a:gd name="connsiteY2" fmla="*/ 10308 h 10941"/>
                  <a:gd name="connsiteX3" fmla="*/ 10050 w 10624"/>
                  <a:gd name="connsiteY3" fmla="*/ 10441 h 10941"/>
                  <a:gd name="connsiteX4" fmla="*/ 4541 w 10624"/>
                  <a:gd name="connsiteY4" fmla="*/ 9816 h 10941"/>
                  <a:gd name="connsiteX5" fmla="*/ 535 w 10624"/>
                  <a:gd name="connsiteY5" fmla="*/ 9129 h 10941"/>
                  <a:gd name="connsiteX6" fmla="*/ 10 w 10624"/>
                  <a:gd name="connsiteY6" fmla="*/ 4868 h 10941"/>
                  <a:gd name="connsiteX7" fmla="*/ 987 w 10624"/>
                  <a:gd name="connsiteY7" fmla="*/ 0 h 10941"/>
                  <a:gd name="connsiteX0" fmla="*/ 5394 w 10624"/>
                  <a:gd name="connsiteY0" fmla="*/ 9709 h 10941"/>
                  <a:gd name="connsiteX1" fmla="*/ 3876 w 10624"/>
                  <a:gd name="connsiteY1" fmla="*/ 4844 h 10941"/>
                  <a:gd name="connsiteX2" fmla="*/ 3490 w 10624"/>
                  <a:gd name="connsiteY2" fmla="*/ 1915 h 10941"/>
                  <a:gd name="connsiteX0" fmla="*/ 817 w 10624"/>
                  <a:gd name="connsiteY0" fmla="*/ 206 h 10941"/>
                  <a:gd name="connsiteX1" fmla="*/ 3262 w 10624"/>
                  <a:gd name="connsiteY1" fmla="*/ 1915 h 10941"/>
                  <a:gd name="connsiteX2" fmla="*/ 10050 w 10624"/>
                  <a:gd name="connsiteY2" fmla="*/ 9365 h 10941"/>
                  <a:gd name="connsiteX3" fmla="*/ 6345 w 10624"/>
                  <a:gd name="connsiteY3" fmla="*/ 9575 h 10941"/>
                  <a:gd name="connsiteX4" fmla="*/ 1234 w 10624"/>
                  <a:gd name="connsiteY4" fmla="*/ 8769 h 10941"/>
                  <a:gd name="connsiteX5" fmla="*/ 43 w 10624"/>
                  <a:gd name="connsiteY5" fmla="*/ 5007 h 10941"/>
                  <a:gd name="connsiteX6" fmla="*/ 817 w 10624"/>
                  <a:gd name="connsiteY6" fmla="*/ 206 h 10941"/>
                  <a:gd name="connsiteX0" fmla="*/ 987 w 10737"/>
                  <a:gd name="connsiteY0" fmla="*/ 0 h 10566"/>
                  <a:gd name="connsiteX1" fmla="*/ 3490 w 10737"/>
                  <a:gd name="connsiteY1" fmla="*/ 2058 h 10566"/>
                  <a:gd name="connsiteX2" fmla="*/ 10311 w 10737"/>
                  <a:gd name="connsiteY2" fmla="*/ 9717 h 10566"/>
                  <a:gd name="connsiteX3" fmla="*/ 10050 w 10737"/>
                  <a:gd name="connsiteY3" fmla="*/ 10441 h 10566"/>
                  <a:gd name="connsiteX4" fmla="*/ 4541 w 10737"/>
                  <a:gd name="connsiteY4" fmla="*/ 9816 h 10566"/>
                  <a:gd name="connsiteX5" fmla="*/ 535 w 10737"/>
                  <a:gd name="connsiteY5" fmla="*/ 9129 h 10566"/>
                  <a:gd name="connsiteX6" fmla="*/ 10 w 10737"/>
                  <a:gd name="connsiteY6" fmla="*/ 4868 h 10566"/>
                  <a:gd name="connsiteX7" fmla="*/ 987 w 10737"/>
                  <a:gd name="connsiteY7" fmla="*/ 0 h 10566"/>
                  <a:gd name="connsiteX0" fmla="*/ 5394 w 10737"/>
                  <a:gd name="connsiteY0" fmla="*/ 9709 h 10566"/>
                  <a:gd name="connsiteX1" fmla="*/ 3876 w 10737"/>
                  <a:gd name="connsiteY1" fmla="*/ 4844 h 10566"/>
                  <a:gd name="connsiteX2" fmla="*/ 3490 w 10737"/>
                  <a:gd name="connsiteY2" fmla="*/ 1915 h 10566"/>
                  <a:gd name="connsiteX0" fmla="*/ 817 w 10737"/>
                  <a:gd name="connsiteY0" fmla="*/ 206 h 10566"/>
                  <a:gd name="connsiteX1" fmla="*/ 3262 w 10737"/>
                  <a:gd name="connsiteY1" fmla="*/ 1915 h 10566"/>
                  <a:gd name="connsiteX2" fmla="*/ 10050 w 10737"/>
                  <a:gd name="connsiteY2" fmla="*/ 9365 h 10566"/>
                  <a:gd name="connsiteX3" fmla="*/ 6345 w 10737"/>
                  <a:gd name="connsiteY3" fmla="*/ 9575 h 10566"/>
                  <a:gd name="connsiteX4" fmla="*/ 1234 w 10737"/>
                  <a:gd name="connsiteY4" fmla="*/ 8769 h 10566"/>
                  <a:gd name="connsiteX5" fmla="*/ 43 w 10737"/>
                  <a:gd name="connsiteY5" fmla="*/ 5007 h 10566"/>
                  <a:gd name="connsiteX6" fmla="*/ 817 w 10737"/>
                  <a:gd name="connsiteY6" fmla="*/ 206 h 10566"/>
                  <a:gd name="connsiteX0" fmla="*/ 987 w 10703"/>
                  <a:gd name="connsiteY0" fmla="*/ 0 h 10370"/>
                  <a:gd name="connsiteX1" fmla="*/ 3490 w 10703"/>
                  <a:gd name="connsiteY1" fmla="*/ 2058 h 10370"/>
                  <a:gd name="connsiteX2" fmla="*/ 10311 w 10703"/>
                  <a:gd name="connsiteY2" fmla="*/ 9717 h 10370"/>
                  <a:gd name="connsiteX3" fmla="*/ 9920 w 10703"/>
                  <a:gd name="connsiteY3" fmla="*/ 10021 h 10370"/>
                  <a:gd name="connsiteX4" fmla="*/ 4541 w 10703"/>
                  <a:gd name="connsiteY4" fmla="*/ 9816 h 10370"/>
                  <a:gd name="connsiteX5" fmla="*/ 535 w 10703"/>
                  <a:gd name="connsiteY5" fmla="*/ 9129 h 10370"/>
                  <a:gd name="connsiteX6" fmla="*/ 10 w 10703"/>
                  <a:gd name="connsiteY6" fmla="*/ 4868 h 10370"/>
                  <a:gd name="connsiteX7" fmla="*/ 987 w 10703"/>
                  <a:gd name="connsiteY7" fmla="*/ 0 h 10370"/>
                  <a:gd name="connsiteX0" fmla="*/ 5394 w 10703"/>
                  <a:gd name="connsiteY0" fmla="*/ 9709 h 10370"/>
                  <a:gd name="connsiteX1" fmla="*/ 3876 w 10703"/>
                  <a:gd name="connsiteY1" fmla="*/ 4844 h 10370"/>
                  <a:gd name="connsiteX2" fmla="*/ 3490 w 10703"/>
                  <a:gd name="connsiteY2" fmla="*/ 1915 h 10370"/>
                  <a:gd name="connsiteX0" fmla="*/ 817 w 10703"/>
                  <a:gd name="connsiteY0" fmla="*/ 206 h 10370"/>
                  <a:gd name="connsiteX1" fmla="*/ 3262 w 10703"/>
                  <a:gd name="connsiteY1" fmla="*/ 1915 h 10370"/>
                  <a:gd name="connsiteX2" fmla="*/ 10050 w 10703"/>
                  <a:gd name="connsiteY2" fmla="*/ 9365 h 10370"/>
                  <a:gd name="connsiteX3" fmla="*/ 6345 w 10703"/>
                  <a:gd name="connsiteY3" fmla="*/ 9575 h 10370"/>
                  <a:gd name="connsiteX4" fmla="*/ 1234 w 10703"/>
                  <a:gd name="connsiteY4" fmla="*/ 8769 h 10370"/>
                  <a:gd name="connsiteX5" fmla="*/ 43 w 10703"/>
                  <a:gd name="connsiteY5" fmla="*/ 5007 h 10370"/>
                  <a:gd name="connsiteX6" fmla="*/ 817 w 10703"/>
                  <a:gd name="connsiteY6" fmla="*/ 206 h 10370"/>
                  <a:gd name="connsiteX0" fmla="*/ 987 w 10486"/>
                  <a:gd name="connsiteY0" fmla="*/ 0 h 11268"/>
                  <a:gd name="connsiteX1" fmla="*/ 3490 w 10486"/>
                  <a:gd name="connsiteY1" fmla="*/ 2058 h 11268"/>
                  <a:gd name="connsiteX2" fmla="*/ 10311 w 10486"/>
                  <a:gd name="connsiteY2" fmla="*/ 9717 h 11268"/>
                  <a:gd name="connsiteX3" fmla="*/ 9920 w 10486"/>
                  <a:gd name="connsiteY3" fmla="*/ 10021 h 11268"/>
                  <a:gd name="connsiteX4" fmla="*/ 4541 w 10486"/>
                  <a:gd name="connsiteY4" fmla="*/ 9816 h 11268"/>
                  <a:gd name="connsiteX5" fmla="*/ 535 w 10486"/>
                  <a:gd name="connsiteY5" fmla="*/ 9129 h 11268"/>
                  <a:gd name="connsiteX6" fmla="*/ 10 w 10486"/>
                  <a:gd name="connsiteY6" fmla="*/ 4868 h 11268"/>
                  <a:gd name="connsiteX7" fmla="*/ 987 w 10486"/>
                  <a:gd name="connsiteY7" fmla="*/ 0 h 11268"/>
                  <a:gd name="connsiteX0" fmla="*/ 5394 w 10486"/>
                  <a:gd name="connsiteY0" fmla="*/ 9709 h 11268"/>
                  <a:gd name="connsiteX1" fmla="*/ 3876 w 10486"/>
                  <a:gd name="connsiteY1" fmla="*/ 4844 h 11268"/>
                  <a:gd name="connsiteX2" fmla="*/ 3490 w 10486"/>
                  <a:gd name="connsiteY2" fmla="*/ 1915 h 11268"/>
                  <a:gd name="connsiteX0" fmla="*/ 817 w 10486"/>
                  <a:gd name="connsiteY0" fmla="*/ 206 h 11268"/>
                  <a:gd name="connsiteX1" fmla="*/ 3262 w 10486"/>
                  <a:gd name="connsiteY1" fmla="*/ 1915 h 11268"/>
                  <a:gd name="connsiteX2" fmla="*/ 10050 w 10486"/>
                  <a:gd name="connsiteY2" fmla="*/ 9365 h 11268"/>
                  <a:gd name="connsiteX3" fmla="*/ 6345 w 10486"/>
                  <a:gd name="connsiteY3" fmla="*/ 9575 h 11268"/>
                  <a:gd name="connsiteX4" fmla="*/ 1234 w 10486"/>
                  <a:gd name="connsiteY4" fmla="*/ 8769 h 11268"/>
                  <a:gd name="connsiteX5" fmla="*/ 43 w 10486"/>
                  <a:gd name="connsiteY5" fmla="*/ 5007 h 11268"/>
                  <a:gd name="connsiteX6" fmla="*/ 817 w 10486"/>
                  <a:gd name="connsiteY6" fmla="*/ 206 h 11268"/>
                  <a:gd name="connsiteX0" fmla="*/ 987 w 10486"/>
                  <a:gd name="connsiteY0" fmla="*/ 0 h 11268"/>
                  <a:gd name="connsiteX1" fmla="*/ 3490 w 10486"/>
                  <a:gd name="connsiteY1" fmla="*/ 2058 h 11268"/>
                  <a:gd name="connsiteX2" fmla="*/ 10311 w 10486"/>
                  <a:gd name="connsiteY2" fmla="*/ 9717 h 11268"/>
                  <a:gd name="connsiteX3" fmla="*/ 9920 w 10486"/>
                  <a:gd name="connsiteY3" fmla="*/ 10021 h 11268"/>
                  <a:gd name="connsiteX4" fmla="*/ 4541 w 10486"/>
                  <a:gd name="connsiteY4" fmla="*/ 9816 h 11268"/>
                  <a:gd name="connsiteX5" fmla="*/ 535 w 10486"/>
                  <a:gd name="connsiteY5" fmla="*/ 9129 h 11268"/>
                  <a:gd name="connsiteX6" fmla="*/ 10 w 10486"/>
                  <a:gd name="connsiteY6" fmla="*/ 4868 h 11268"/>
                  <a:gd name="connsiteX7" fmla="*/ 987 w 10486"/>
                  <a:gd name="connsiteY7" fmla="*/ 0 h 11268"/>
                  <a:gd name="connsiteX0" fmla="*/ 5394 w 10486"/>
                  <a:gd name="connsiteY0" fmla="*/ 9709 h 11268"/>
                  <a:gd name="connsiteX1" fmla="*/ 3876 w 10486"/>
                  <a:gd name="connsiteY1" fmla="*/ 4844 h 11268"/>
                  <a:gd name="connsiteX2" fmla="*/ 3490 w 10486"/>
                  <a:gd name="connsiteY2" fmla="*/ 1915 h 11268"/>
                  <a:gd name="connsiteX0" fmla="*/ 817 w 10486"/>
                  <a:gd name="connsiteY0" fmla="*/ 206 h 11268"/>
                  <a:gd name="connsiteX1" fmla="*/ 3262 w 10486"/>
                  <a:gd name="connsiteY1" fmla="*/ 1915 h 11268"/>
                  <a:gd name="connsiteX2" fmla="*/ 10050 w 10486"/>
                  <a:gd name="connsiteY2" fmla="*/ 9365 h 11268"/>
                  <a:gd name="connsiteX3" fmla="*/ 6345 w 10486"/>
                  <a:gd name="connsiteY3" fmla="*/ 9575 h 11268"/>
                  <a:gd name="connsiteX4" fmla="*/ 1234 w 10486"/>
                  <a:gd name="connsiteY4" fmla="*/ 8769 h 11268"/>
                  <a:gd name="connsiteX5" fmla="*/ 43 w 10486"/>
                  <a:gd name="connsiteY5" fmla="*/ 5007 h 11268"/>
                  <a:gd name="connsiteX6" fmla="*/ 817 w 10486"/>
                  <a:gd name="connsiteY6" fmla="*/ 206 h 1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86" h="11268" stroke="0" extrusionOk="0">
                    <a:moveTo>
                      <a:pt x="987" y="0"/>
                    </a:moveTo>
                    <a:lnTo>
                      <a:pt x="3490" y="2058"/>
                    </a:lnTo>
                    <a:cubicBezTo>
                      <a:pt x="3935" y="2058"/>
                      <a:pt x="9753" y="6360"/>
                      <a:pt x="10311" y="9717"/>
                    </a:cubicBezTo>
                    <a:cubicBezTo>
                      <a:pt x="10869" y="13074"/>
                      <a:pt x="9920" y="9923"/>
                      <a:pt x="9920" y="10021"/>
                    </a:cubicBezTo>
                    <a:cubicBezTo>
                      <a:pt x="7140" y="9651"/>
                      <a:pt x="6131" y="10048"/>
                      <a:pt x="4541" y="9816"/>
                    </a:cubicBezTo>
                    <a:cubicBezTo>
                      <a:pt x="3392" y="9536"/>
                      <a:pt x="575" y="9940"/>
                      <a:pt x="535" y="9129"/>
                    </a:cubicBezTo>
                    <a:cubicBezTo>
                      <a:pt x="346" y="8114"/>
                      <a:pt x="-65" y="6389"/>
                      <a:pt x="10" y="4868"/>
                    </a:cubicBezTo>
                    <a:cubicBezTo>
                      <a:pt x="85" y="3347"/>
                      <a:pt x="234" y="378"/>
                      <a:pt x="987" y="0"/>
                    </a:cubicBezTo>
                    <a:close/>
                  </a:path>
                  <a:path w="10486" h="11268" fill="none" extrusionOk="0">
                    <a:moveTo>
                      <a:pt x="5394" y="9709"/>
                    </a:moveTo>
                    <a:cubicBezTo>
                      <a:pt x="4948" y="9709"/>
                      <a:pt x="3876" y="7609"/>
                      <a:pt x="3876" y="4844"/>
                    </a:cubicBezTo>
                    <a:cubicBezTo>
                      <a:pt x="3876" y="2079"/>
                      <a:pt x="3044" y="1915"/>
                      <a:pt x="3490" y="1915"/>
                    </a:cubicBezTo>
                  </a:path>
                  <a:path w="10486" h="11268" fill="none">
                    <a:moveTo>
                      <a:pt x="817" y="206"/>
                    </a:moveTo>
                    <a:cubicBezTo>
                      <a:pt x="1893" y="206"/>
                      <a:pt x="2186" y="1915"/>
                      <a:pt x="3262" y="1915"/>
                    </a:cubicBezTo>
                    <a:cubicBezTo>
                      <a:pt x="3708" y="1915"/>
                      <a:pt x="9536" y="8088"/>
                      <a:pt x="10050" y="9365"/>
                    </a:cubicBezTo>
                    <a:cubicBezTo>
                      <a:pt x="10563" y="10642"/>
                      <a:pt x="6791" y="9575"/>
                      <a:pt x="6345" y="9575"/>
                    </a:cubicBezTo>
                    <a:lnTo>
                      <a:pt x="1234" y="8769"/>
                    </a:lnTo>
                    <a:cubicBezTo>
                      <a:pt x="788" y="8769"/>
                      <a:pt x="112" y="6434"/>
                      <a:pt x="43" y="5007"/>
                    </a:cubicBezTo>
                    <a:cubicBezTo>
                      <a:pt x="-26" y="3580"/>
                      <a:pt x="-22" y="705"/>
                      <a:pt x="817" y="206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16277">
                <a:off x="2544883" y="-288159"/>
                <a:ext cx="333118" cy="748057"/>
              </a:xfrm>
              <a:prstGeom prst="rect">
                <a:avLst/>
              </a:prstGeom>
            </p:spPr>
          </p:pic>
        </p:grpSp>
      </p:grpSp>
      <p:pic>
        <p:nvPicPr>
          <p:cNvPr id="3075" name="Picture 3" descr="C:\Users\202189\Desktop\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48166" r="51250" b="45054"/>
          <a:stretch/>
        </p:blipFill>
        <p:spPr bwMode="auto">
          <a:xfrm rot="19153462">
            <a:off x="6844664" y="1486441"/>
            <a:ext cx="512600" cy="29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202189\Desktop\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0" t="48166" r="51250" b="45054"/>
          <a:stretch/>
        </p:blipFill>
        <p:spPr bwMode="auto">
          <a:xfrm rot="17023304">
            <a:off x="5107066" y="2990363"/>
            <a:ext cx="3193116" cy="18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5739607" y="2212765"/>
            <a:ext cx="1972238" cy="2621133"/>
            <a:chOff x="2875074" y="2312817"/>
            <a:chExt cx="1972238" cy="2621133"/>
          </a:xfrm>
        </p:grpSpPr>
        <p:pic>
          <p:nvPicPr>
            <p:cNvPr id="37" name="Picture 2" descr="C:\Users\202189\Desktop\images0\activity\glassware-jpg.jpg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8" t="16432" r="25229" b="13828"/>
            <a:stretch/>
          </p:blipFill>
          <p:spPr bwMode="auto">
            <a:xfrm>
              <a:off x="2895600" y="2312817"/>
              <a:ext cx="1951712" cy="2263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2875074" y="4564618"/>
              <a:ext cx="1645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Conical </a:t>
              </a:r>
              <a:r>
                <a:rPr lang="en-US" dirty="0">
                  <a:latin typeface="Bookman Old Style" panose="02050604050505020204" pitchFamily="18" charset="0"/>
                </a:rPr>
                <a:t>flask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29965" y="3195724"/>
            <a:ext cx="682576" cy="1281026"/>
            <a:chOff x="4327785" y="3310890"/>
            <a:chExt cx="682576" cy="1058699"/>
          </a:xfrm>
        </p:grpSpPr>
        <p:grpSp>
          <p:nvGrpSpPr>
            <p:cNvPr id="29" name="Group 28"/>
            <p:cNvGrpSpPr/>
            <p:nvPr/>
          </p:nvGrpSpPr>
          <p:grpSpPr>
            <a:xfrm>
              <a:off x="4452099" y="3310890"/>
              <a:ext cx="558262" cy="1058699"/>
              <a:chOff x="4206240" y="3486150"/>
              <a:chExt cx="558262" cy="1058699"/>
            </a:xfrm>
            <a:noFill/>
          </p:grpSpPr>
          <p:sp>
            <p:nvSpPr>
              <p:cNvPr id="54" name="TextBox 53"/>
              <p:cNvSpPr txBox="1"/>
              <p:nvPr/>
            </p:nvSpPr>
            <p:spPr>
              <a:xfrm>
                <a:off x="4239480" y="4366796"/>
                <a:ext cx="521001" cy="17805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25 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286844" y="4042410"/>
                <a:ext cx="473637" cy="17805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50ml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27081" y="3737610"/>
                <a:ext cx="521001" cy="17805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75 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206240" y="3486150"/>
                <a:ext cx="558262" cy="33855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>
                    <a:latin typeface="Bookman Old Style" pitchFamily="18" charset="0"/>
                  </a:rPr>
                  <a:t>100 ml</a:t>
                </a:r>
                <a:endParaRPr lang="en-US" sz="8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4327785" y="3379566"/>
              <a:ext cx="204918" cy="916305"/>
              <a:chOff x="4038600" y="3485747"/>
              <a:chExt cx="204918" cy="121960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038600" y="3486150"/>
                <a:ext cx="0" cy="12192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4038600" y="4704947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4038600" y="4476750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4038600" y="4262840"/>
                <a:ext cx="202844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4038600" y="4066057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4040674" y="3861581"/>
                <a:ext cx="202844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4047919" y="3638550"/>
                <a:ext cx="152400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4038600" y="3485747"/>
                <a:ext cx="202844" cy="4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517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/>
      <p:bldP spid="41" grpId="1"/>
      <p:bldP spid="42" grpId="0" animBg="1"/>
      <p:bldP spid="42" grpId="1" animBg="1"/>
      <p:bldP spid="44" grpId="0" animBg="1"/>
      <p:bldP spid="46" grpId="0"/>
      <p:bldP spid="4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0458" y="209550"/>
            <a:ext cx="1660873" cy="381000"/>
            <a:chOff x="474986" y="253626"/>
            <a:chExt cx="1660873" cy="381000"/>
          </a:xfrm>
        </p:grpSpPr>
        <p:sp>
          <p:nvSpPr>
            <p:cNvPr id="6" name="Snip Diagonal Corner Rectangle 5"/>
            <p:cNvSpPr/>
            <p:nvPr/>
          </p:nvSpPr>
          <p:spPr>
            <a:xfrm>
              <a:off x="474986" y="265294"/>
              <a:ext cx="1658614" cy="369332"/>
            </a:xfrm>
            <a:prstGeom prst="snip2Diag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400" y="253626"/>
              <a:ext cx="1602459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Procedure :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7858" y="734020"/>
            <a:ext cx="4595142" cy="1880216"/>
            <a:chOff x="616327" y="810220"/>
            <a:chExt cx="4595142" cy="1880216"/>
          </a:xfrm>
        </p:grpSpPr>
        <p:sp>
          <p:nvSpPr>
            <p:cNvPr id="33" name="Rectangle 32"/>
            <p:cNvSpPr/>
            <p:nvPr/>
          </p:nvSpPr>
          <p:spPr>
            <a:xfrm flipH="1">
              <a:off x="616327" y="819150"/>
              <a:ext cx="4565272" cy="187128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39469" y="810220"/>
              <a:ext cx="457200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AutoNum type="arabicPeriod" startAt="4"/>
              </a:pP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Hang the test tube containing 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   of Barium chloride solution in   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   the conical flask containing    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  Sodium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itchFamily="18" charset="0"/>
                </a:rPr>
                <a:t>sulphate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solution carefully, 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   without mixing the solution close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   the flask with a cork. 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9" name="Freeform 8"/>
          <p:cNvSpPr/>
          <p:nvPr/>
        </p:nvSpPr>
        <p:spPr>
          <a:xfrm rot="20218346">
            <a:off x="5973717" y="2047285"/>
            <a:ext cx="486596" cy="611785"/>
          </a:xfrm>
          <a:custGeom>
            <a:avLst/>
            <a:gdLst>
              <a:gd name="connsiteX0" fmla="*/ 663 w 799124"/>
              <a:gd name="connsiteY0" fmla="*/ 754805 h 876940"/>
              <a:gd name="connsiteX1" fmla="*/ 624777 w 799124"/>
              <a:gd name="connsiteY1" fmla="*/ 62 h 876940"/>
              <a:gd name="connsiteX2" fmla="*/ 755406 w 799124"/>
              <a:gd name="connsiteY2" fmla="*/ 798347 h 876940"/>
              <a:gd name="connsiteX3" fmla="*/ 663 w 799124"/>
              <a:gd name="connsiteY3" fmla="*/ 754805 h 876940"/>
              <a:gd name="connsiteX0" fmla="*/ 920 w 637088"/>
              <a:gd name="connsiteY0" fmla="*/ 520264 h 817308"/>
              <a:gd name="connsiteX1" fmla="*/ 475650 w 637088"/>
              <a:gd name="connsiteY1" fmla="*/ 98 h 817308"/>
              <a:gd name="connsiteX2" fmla="*/ 606279 w 637088"/>
              <a:gd name="connsiteY2" fmla="*/ 798383 h 817308"/>
              <a:gd name="connsiteX3" fmla="*/ 920 w 637088"/>
              <a:gd name="connsiteY3" fmla="*/ 520264 h 817308"/>
              <a:gd name="connsiteX0" fmla="*/ 140 w 729978"/>
              <a:gd name="connsiteY0" fmla="*/ 497822 h 793447"/>
              <a:gd name="connsiteX1" fmla="*/ 664042 w 729978"/>
              <a:gd name="connsiteY1" fmla="*/ 104 h 793447"/>
              <a:gd name="connsiteX2" fmla="*/ 605499 w 729978"/>
              <a:gd name="connsiteY2" fmla="*/ 775941 h 793447"/>
              <a:gd name="connsiteX3" fmla="*/ 140 w 729978"/>
              <a:gd name="connsiteY3" fmla="*/ 497822 h 793447"/>
              <a:gd name="connsiteX0" fmla="*/ 140 w 727893"/>
              <a:gd name="connsiteY0" fmla="*/ 497822 h 793447"/>
              <a:gd name="connsiteX1" fmla="*/ 664042 w 727893"/>
              <a:gd name="connsiteY1" fmla="*/ 104 h 793447"/>
              <a:gd name="connsiteX2" fmla="*/ 605499 w 727893"/>
              <a:gd name="connsiteY2" fmla="*/ 775941 h 793447"/>
              <a:gd name="connsiteX3" fmla="*/ 140 w 727893"/>
              <a:gd name="connsiteY3" fmla="*/ 497822 h 79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893" h="793447">
                <a:moveTo>
                  <a:pt x="140" y="497822"/>
                </a:moveTo>
                <a:cubicBezTo>
                  <a:pt x="9897" y="368516"/>
                  <a:pt x="538252" y="-7153"/>
                  <a:pt x="664042" y="104"/>
                </a:cubicBezTo>
                <a:cubicBezTo>
                  <a:pt x="785096" y="96425"/>
                  <a:pt x="716149" y="692988"/>
                  <a:pt x="605499" y="775941"/>
                </a:cubicBezTo>
                <a:cubicBezTo>
                  <a:pt x="494849" y="858894"/>
                  <a:pt x="-9617" y="627128"/>
                  <a:pt x="140" y="49782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19399" y="387858"/>
            <a:ext cx="5791201" cy="4452700"/>
            <a:chOff x="1371599" y="387858"/>
            <a:chExt cx="5791201" cy="4452700"/>
          </a:xfrm>
        </p:grpSpPr>
        <p:grpSp>
          <p:nvGrpSpPr>
            <p:cNvPr id="11" name="Group 10"/>
            <p:cNvGrpSpPr/>
            <p:nvPr/>
          </p:nvGrpSpPr>
          <p:grpSpPr>
            <a:xfrm>
              <a:off x="1371599" y="387858"/>
              <a:ext cx="5791201" cy="4393692"/>
              <a:chOff x="1219200" y="-128382"/>
              <a:chExt cx="5791201" cy="419100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219200" y="-128382"/>
                <a:ext cx="5791201" cy="4191000"/>
                <a:chOff x="1219200" y="-128382"/>
                <a:chExt cx="5791201" cy="4191000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1219200" y="3328325"/>
                  <a:ext cx="5791201" cy="734293"/>
                  <a:chOff x="1219199" y="3329906"/>
                  <a:chExt cx="5791201" cy="734293"/>
                </a:xfrm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1219200" y="3787108"/>
                    <a:ext cx="5791200" cy="277091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Flowchart: Data 6"/>
                  <p:cNvSpPr/>
                  <p:nvPr/>
                </p:nvSpPr>
                <p:spPr>
                  <a:xfrm rot="10800000">
                    <a:off x="1219199" y="3329906"/>
                    <a:ext cx="5784469" cy="457179"/>
                  </a:xfrm>
                  <a:custGeom>
                    <a:avLst/>
                    <a:gdLst>
                      <a:gd name="connsiteX0" fmla="*/ 0 w 10000"/>
                      <a:gd name="connsiteY0" fmla="*/ 10000 h 10000"/>
                      <a:gd name="connsiteX1" fmla="*/ 2000 w 10000"/>
                      <a:gd name="connsiteY1" fmla="*/ 0 h 10000"/>
                      <a:gd name="connsiteX2" fmla="*/ 10000 w 10000"/>
                      <a:gd name="connsiteY2" fmla="*/ 0 h 10000"/>
                      <a:gd name="connsiteX3" fmla="*/ 8000 w 10000"/>
                      <a:gd name="connsiteY3" fmla="*/ 10000 h 10000"/>
                      <a:gd name="connsiteX4" fmla="*/ 0 w 10000"/>
                      <a:gd name="connsiteY4" fmla="*/ 10000 h 10000"/>
                      <a:gd name="connsiteX0" fmla="*/ 0 w 10000"/>
                      <a:gd name="connsiteY0" fmla="*/ 10208 h 10208"/>
                      <a:gd name="connsiteX1" fmla="*/ 307 w 10000"/>
                      <a:gd name="connsiteY1" fmla="*/ 0 h 10208"/>
                      <a:gd name="connsiteX2" fmla="*/ 10000 w 10000"/>
                      <a:gd name="connsiteY2" fmla="*/ 208 h 10208"/>
                      <a:gd name="connsiteX3" fmla="*/ 8000 w 10000"/>
                      <a:gd name="connsiteY3" fmla="*/ 10208 h 10208"/>
                      <a:gd name="connsiteX4" fmla="*/ 0 w 10000"/>
                      <a:gd name="connsiteY4" fmla="*/ 10208 h 10208"/>
                      <a:gd name="connsiteX0" fmla="*/ 0 w 10000"/>
                      <a:gd name="connsiteY0" fmla="*/ 10069 h 10069"/>
                      <a:gd name="connsiteX1" fmla="*/ 365 w 10000"/>
                      <a:gd name="connsiteY1" fmla="*/ 0 h 10069"/>
                      <a:gd name="connsiteX2" fmla="*/ 10000 w 10000"/>
                      <a:gd name="connsiteY2" fmla="*/ 69 h 10069"/>
                      <a:gd name="connsiteX3" fmla="*/ 8000 w 10000"/>
                      <a:gd name="connsiteY3" fmla="*/ 10069 h 10069"/>
                      <a:gd name="connsiteX4" fmla="*/ 0 w 10000"/>
                      <a:gd name="connsiteY4" fmla="*/ 10069 h 10069"/>
                      <a:gd name="connsiteX0" fmla="*/ 0 w 9931"/>
                      <a:gd name="connsiteY0" fmla="*/ 10069 h 10069"/>
                      <a:gd name="connsiteX1" fmla="*/ 296 w 9931"/>
                      <a:gd name="connsiteY1" fmla="*/ 0 h 10069"/>
                      <a:gd name="connsiteX2" fmla="*/ 9931 w 9931"/>
                      <a:gd name="connsiteY2" fmla="*/ 69 h 10069"/>
                      <a:gd name="connsiteX3" fmla="*/ 7931 w 9931"/>
                      <a:gd name="connsiteY3" fmla="*/ 10069 h 10069"/>
                      <a:gd name="connsiteX4" fmla="*/ 0 w 9931"/>
                      <a:gd name="connsiteY4" fmla="*/ 10069 h 10069"/>
                      <a:gd name="connsiteX0" fmla="*/ 0 w 9942"/>
                      <a:gd name="connsiteY0" fmla="*/ 9931 h 10000"/>
                      <a:gd name="connsiteX1" fmla="*/ 240 w 9942"/>
                      <a:gd name="connsiteY1" fmla="*/ 0 h 10000"/>
                      <a:gd name="connsiteX2" fmla="*/ 9942 w 9942"/>
                      <a:gd name="connsiteY2" fmla="*/ 69 h 10000"/>
                      <a:gd name="connsiteX3" fmla="*/ 7928 w 9942"/>
                      <a:gd name="connsiteY3" fmla="*/ 10000 h 10000"/>
                      <a:gd name="connsiteX4" fmla="*/ 0 w 9942"/>
                      <a:gd name="connsiteY4" fmla="*/ 9931 h 10000"/>
                      <a:gd name="connsiteX0" fmla="*/ 0 w 10000"/>
                      <a:gd name="connsiteY0" fmla="*/ 9862 h 9931"/>
                      <a:gd name="connsiteX1" fmla="*/ 268 w 10000"/>
                      <a:gd name="connsiteY1" fmla="*/ 0 h 9931"/>
                      <a:gd name="connsiteX2" fmla="*/ 10000 w 10000"/>
                      <a:gd name="connsiteY2" fmla="*/ 0 h 9931"/>
                      <a:gd name="connsiteX3" fmla="*/ 7974 w 10000"/>
                      <a:gd name="connsiteY3" fmla="*/ 9931 h 9931"/>
                      <a:gd name="connsiteX4" fmla="*/ 0 w 10000"/>
                      <a:gd name="connsiteY4" fmla="*/ 9862 h 9931"/>
                      <a:gd name="connsiteX0" fmla="*/ 0 w 10000"/>
                      <a:gd name="connsiteY0" fmla="*/ 9931 h 10000"/>
                      <a:gd name="connsiteX1" fmla="*/ 268 w 10000"/>
                      <a:gd name="connsiteY1" fmla="*/ 0 h 10000"/>
                      <a:gd name="connsiteX2" fmla="*/ 10000 w 10000"/>
                      <a:gd name="connsiteY2" fmla="*/ 0 h 10000"/>
                      <a:gd name="connsiteX3" fmla="*/ 9192 w 10000"/>
                      <a:gd name="connsiteY3" fmla="*/ 10000 h 10000"/>
                      <a:gd name="connsiteX4" fmla="*/ 0 w 10000"/>
                      <a:gd name="connsiteY4" fmla="*/ 9931 h 10000"/>
                      <a:gd name="connsiteX0" fmla="*/ 496 w 9743"/>
                      <a:gd name="connsiteY0" fmla="*/ 9723 h 10000"/>
                      <a:gd name="connsiteX1" fmla="*/ 11 w 9743"/>
                      <a:gd name="connsiteY1" fmla="*/ 0 h 10000"/>
                      <a:gd name="connsiteX2" fmla="*/ 9743 w 9743"/>
                      <a:gd name="connsiteY2" fmla="*/ 0 h 10000"/>
                      <a:gd name="connsiteX3" fmla="*/ 8935 w 9743"/>
                      <a:gd name="connsiteY3" fmla="*/ 10000 h 10000"/>
                      <a:gd name="connsiteX4" fmla="*/ 496 w 9743"/>
                      <a:gd name="connsiteY4" fmla="*/ 9723 h 10000"/>
                      <a:gd name="connsiteX0" fmla="*/ 513 w 10004"/>
                      <a:gd name="connsiteY0" fmla="*/ 9723 h 10000"/>
                      <a:gd name="connsiteX1" fmla="*/ 15 w 10004"/>
                      <a:gd name="connsiteY1" fmla="*/ 0 h 10000"/>
                      <a:gd name="connsiteX2" fmla="*/ 10004 w 10004"/>
                      <a:gd name="connsiteY2" fmla="*/ 0 h 10000"/>
                      <a:gd name="connsiteX3" fmla="*/ 9175 w 10004"/>
                      <a:gd name="connsiteY3" fmla="*/ 10000 h 10000"/>
                      <a:gd name="connsiteX4" fmla="*/ 513 w 10004"/>
                      <a:gd name="connsiteY4" fmla="*/ 9723 h 10000"/>
                      <a:gd name="connsiteX0" fmla="*/ 498 w 9989"/>
                      <a:gd name="connsiteY0" fmla="*/ 9723 h 10000"/>
                      <a:gd name="connsiteX1" fmla="*/ 0 w 9989"/>
                      <a:gd name="connsiteY1" fmla="*/ 0 h 10000"/>
                      <a:gd name="connsiteX2" fmla="*/ 9989 w 9989"/>
                      <a:gd name="connsiteY2" fmla="*/ 0 h 10000"/>
                      <a:gd name="connsiteX3" fmla="*/ 9160 w 9989"/>
                      <a:gd name="connsiteY3" fmla="*/ 10000 h 10000"/>
                      <a:gd name="connsiteX4" fmla="*/ 498 w 9989"/>
                      <a:gd name="connsiteY4" fmla="*/ 9723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89" h="10000">
                        <a:moveTo>
                          <a:pt x="498" y="9723"/>
                        </a:moveTo>
                        <a:cubicBezTo>
                          <a:pt x="342" y="6944"/>
                          <a:pt x="273" y="6528"/>
                          <a:pt x="0" y="0"/>
                        </a:cubicBezTo>
                        <a:lnTo>
                          <a:pt x="9989" y="0"/>
                        </a:lnTo>
                        <a:cubicBezTo>
                          <a:pt x="9713" y="3333"/>
                          <a:pt x="9436" y="6667"/>
                          <a:pt x="9160" y="10000"/>
                        </a:cubicBezTo>
                        <a:lnTo>
                          <a:pt x="498" y="9723"/>
                        </a:lnTo>
                        <a:close/>
                      </a:path>
                    </a:pathLst>
                  </a:cu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" name="Oval 17"/>
                <p:cNvSpPr/>
                <p:nvPr/>
              </p:nvSpPr>
              <p:spPr>
                <a:xfrm>
                  <a:off x="6299088" y="3493854"/>
                  <a:ext cx="193897" cy="111564"/>
                </a:xfrm>
                <a:prstGeom prst="ellipse">
                  <a:avLst/>
                </a:prstGeom>
                <a:noFill/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 rot="16200000">
                  <a:off x="4533900" y="1662318"/>
                  <a:ext cx="3733799" cy="15239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lumMod val="5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 rot="10800000">
                <a:off x="4267200" y="250201"/>
                <a:ext cx="1386369" cy="7109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0800000">
                <a:off x="4011514" y="209548"/>
                <a:ext cx="331886" cy="138546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0800000">
                <a:off x="5539975" y="209549"/>
                <a:ext cx="860825" cy="15240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3483991" y="4471226"/>
              <a:ext cx="1590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Retort stand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4" descr="C:\Users\200461\Desktop\crock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87" y="2388613"/>
            <a:ext cx="533400" cy="3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64" y="819150"/>
            <a:ext cx="1231313" cy="1231313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557161" y="2484807"/>
            <a:ext cx="1428317" cy="1168553"/>
            <a:chOff x="3583851" y="1601144"/>
            <a:chExt cx="1428317" cy="1168553"/>
          </a:xfrm>
        </p:grpSpPr>
        <p:pic>
          <p:nvPicPr>
            <p:cNvPr id="27" name="Picture 2" descr="C:\Users\200461\Desktop\images0\activity\glassware-jpg.jp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13159" r="24136" b="12511"/>
            <a:stretch/>
          </p:blipFill>
          <p:spPr bwMode="auto">
            <a:xfrm>
              <a:off x="3583851" y="1601144"/>
              <a:ext cx="1428317" cy="116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"/>
            <p:cNvSpPr/>
            <p:nvPr/>
          </p:nvSpPr>
          <p:spPr>
            <a:xfrm>
              <a:off x="3657272" y="2233558"/>
              <a:ext cx="1259411" cy="502498"/>
            </a:xfrm>
            <a:custGeom>
              <a:avLst/>
              <a:gdLst>
                <a:gd name="connsiteX0" fmla="*/ 0 w 990600"/>
                <a:gd name="connsiteY0" fmla="*/ 0 h 685800"/>
                <a:gd name="connsiteX1" fmla="*/ 990600 w 990600"/>
                <a:gd name="connsiteY1" fmla="*/ 0 h 685800"/>
                <a:gd name="connsiteX2" fmla="*/ 990600 w 990600"/>
                <a:gd name="connsiteY2" fmla="*/ 685800 h 685800"/>
                <a:gd name="connsiteX3" fmla="*/ 0 w 990600"/>
                <a:gd name="connsiteY3" fmla="*/ 685800 h 685800"/>
                <a:gd name="connsiteX4" fmla="*/ 0 w 990600"/>
                <a:gd name="connsiteY4" fmla="*/ 0 h 685800"/>
                <a:gd name="connsiteX0" fmla="*/ 0 w 1257300"/>
                <a:gd name="connsiteY0" fmla="*/ 0 h 704850"/>
                <a:gd name="connsiteX1" fmla="*/ 990600 w 1257300"/>
                <a:gd name="connsiteY1" fmla="*/ 0 h 704850"/>
                <a:gd name="connsiteX2" fmla="*/ 1257300 w 1257300"/>
                <a:gd name="connsiteY2" fmla="*/ 704850 h 704850"/>
                <a:gd name="connsiteX3" fmla="*/ 0 w 1257300"/>
                <a:gd name="connsiteY3" fmla="*/ 685800 h 704850"/>
                <a:gd name="connsiteX4" fmla="*/ 0 w 1257300"/>
                <a:gd name="connsiteY4" fmla="*/ 0 h 704850"/>
                <a:gd name="connsiteX0" fmla="*/ 193675 w 1450975"/>
                <a:gd name="connsiteY0" fmla="*/ 0 h 708025"/>
                <a:gd name="connsiteX1" fmla="*/ 1184275 w 1450975"/>
                <a:gd name="connsiteY1" fmla="*/ 0 h 708025"/>
                <a:gd name="connsiteX2" fmla="*/ 1450975 w 1450975"/>
                <a:gd name="connsiteY2" fmla="*/ 704850 h 708025"/>
                <a:gd name="connsiteX3" fmla="*/ 0 w 1450975"/>
                <a:gd name="connsiteY3" fmla="*/ 708025 h 708025"/>
                <a:gd name="connsiteX4" fmla="*/ 193675 w 1450975"/>
                <a:gd name="connsiteY4" fmla="*/ 0 h 708025"/>
                <a:gd name="connsiteX0" fmla="*/ 193675 w 1450975"/>
                <a:gd name="connsiteY0" fmla="*/ 0 h 708025"/>
                <a:gd name="connsiteX1" fmla="*/ 1225550 w 1450975"/>
                <a:gd name="connsiteY1" fmla="*/ 3175 h 708025"/>
                <a:gd name="connsiteX2" fmla="*/ 1450975 w 1450975"/>
                <a:gd name="connsiteY2" fmla="*/ 704850 h 708025"/>
                <a:gd name="connsiteX3" fmla="*/ 0 w 1450975"/>
                <a:gd name="connsiteY3" fmla="*/ 708025 h 708025"/>
                <a:gd name="connsiteX4" fmla="*/ 193675 w 1450975"/>
                <a:gd name="connsiteY4" fmla="*/ 0 h 708025"/>
                <a:gd name="connsiteX0" fmla="*/ 193675 w 1547403"/>
                <a:gd name="connsiteY0" fmla="*/ 0 h 708025"/>
                <a:gd name="connsiteX1" fmla="*/ 1225550 w 1547403"/>
                <a:gd name="connsiteY1" fmla="*/ 3175 h 708025"/>
                <a:gd name="connsiteX2" fmla="*/ 1450975 w 1547403"/>
                <a:gd name="connsiteY2" fmla="*/ 704850 h 708025"/>
                <a:gd name="connsiteX3" fmla="*/ 0 w 1547403"/>
                <a:gd name="connsiteY3" fmla="*/ 708025 h 708025"/>
                <a:gd name="connsiteX4" fmla="*/ 193675 w 1547403"/>
                <a:gd name="connsiteY4" fmla="*/ 0 h 708025"/>
                <a:gd name="connsiteX0" fmla="*/ 326436 w 1680164"/>
                <a:gd name="connsiteY0" fmla="*/ 0 h 708025"/>
                <a:gd name="connsiteX1" fmla="*/ 1358311 w 1680164"/>
                <a:gd name="connsiteY1" fmla="*/ 3175 h 708025"/>
                <a:gd name="connsiteX2" fmla="*/ 1583736 w 1680164"/>
                <a:gd name="connsiteY2" fmla="*/ 704850 h 708025"/>
                <a:gd name="connsiteX3" fmla="*/ 132761 w 1680164"/>
                <a:gd name="connsiteY3" fmla="*/ 708025 h 708025"/>
                <a:gd name="connsiteX4" fmla="*/ 326436 w 1680164"/>
                <a:gd name="connsiteY4" fmla="*/ 0 h 708025"/>
                <a:gd name="connsiteX0" fmla="*/ 319628 w 1673356"/>
                <a:gd name="connsiteY0" fmla="*/ 0 h 708025"/>
                <a:gd name="connsiteX1" fmla="*/ 1351503 w 1673356"/>
                <a:gd name="connsiteY1" fmla="*/ 3175 h 708025"/>
                <a:gd name="connsiteX2" fmla="*/ 1576928 w 1673356"/>
                <a:gd name="connsiteY2" fmla="*/ 704850 h 708025"/>
                <a:gd name="connsiteX3" fmla="*/ 125953 w 1673356"/>
                <a:gd name="connsiteY3" fmla="*/ 708025 h 708025"/>
                <a:gd name="connsiteX4" fmla="*/ 319628 w 1673356"/>
                <a:gd name="connsiteY4" fmla="*/ 0 h 708025"/>
                <a:gd name="connsiteX0" fmla="*/ 318268 w 1671996"/>
                <a:gd name="connsiteY0" fmla="*/ 0 h 708025"/>
                <a:gd name="connsiteX1" fmla="*/ 1350143 w 1671996"/>
                <a:gd name="connsiteY1" fmla="*/ 3175 h 708025"/>
                <a:gd name="connsiteX2" fmla="*/ 1575568 w 1671996"/>
                <a:gd name="connsiteY2" fmla="*/ 704850 h 708025"/>
                <a:gd name="connsiteX3" fmla="*/ 124593 w 1671996"/>
                <a:gd name="connsiteY3" fmla="*/ 708025 h 708025"/>
                <a:gd name="connsiteX4" fmla="*/ 318268 w 1671996"/>
                <a:gd name="connsiteY4" fmla="*/ 0 h 708025"/>
                <a:gd name="connsiteX0" fmla="*/ 318268 w 1647819"/>
                <a:gd name="connsiteY0" fmla="*/ 0 h 717549"/>
                <a:gd name="connsiteX1" fmla="*/ 1350143 w 1647819"/>
                <a:gd name="connsiteY1" fmla="*/ 3175 h 717549"/>
                <a:gd name="connsiteX2" fmla="*/ 1546993 w 1647819"/>
                <a:gd name="connsiteY2" fmla="*/ 717549 h 717549"/>
                <a:gd name="connsiteX3" fmla="*/ 124593 w 1647819"/>
                <a:gd name="connsiteY3" fmla="*/ 708025 h 717549"/>
                <a:gd name="connsiteX4" fmla="*/ 318268 w 1647819"/>
                <a:gd name="connsiteY4" fmla="*/ 0 h 717549"/>
                <a:gd name="connsiteX0" fmla="*/ 318268 w 1659977"/>
                <a:gd name="connsiteY0" fmla="*/ 0 h 717549"/>
                <a:gd name="connsiteX1" fmla="*/ 1350143 w 1659977"/>
                <a:gd name="connsiteY1" fmla="*/ 3175 h 717549"/>
                <a:gd name="connsiteX2" fmla="*/ 1546993 w 1659977"/>
                <a:gd name="connsiteY2" fmla="*/ 717549 h 717549"/>
                <a:gd name="connsiteX3" fmla="*/ 124593 w 1659977"/>
                <a:gd name="connsiteY3" fmla="*/ 708025 h 717549"/>
                <a:gd name="connsiteX4" fmla="*/ 318268 w 1659977"/>
                <a:gd name="connsiteY4" fmla="*/ 0 h 717549"/>
                <a:gd name="connsiteX0" fmla="*/ 339640 w 1681349"/>
                <a:gd name="connsiteY0" fmla="*/ 0 h 717549"/>
                <a:gd name="connsiteX1" fmla="*/ 1371515 w 1681349"/>
                <a:gd name="connsiteY1" fmla="*/ 3175 h 717549"/>
                <a:gd name="connsiteX2" fmla="*/ 1568365 w 1681349"/>
                <a:gd name="connsiteY2" fmla="*/ 717549 h 717549"/>
                <a:gd name="connsiteX3" fmla="*/ 145965 w 1681349"/>
                <a:gd name="connsiteY3" fmla="*/ 708025 h 717549"/>
                <a:gd name="connsiteX4" fmla="*/ 339640 w 1681349"/>
                <a:gd name="connsiteY4" fmla="*/ 0 h 717549"/>
                <a:gd name="connsiteX0" fmla="*/ 337199 w 1678908"/>
                <a:gd name="connsiteY0" fmla="*/ 0 h 717549"/>
                <a:gd name="connsiteX1" fmla="*/ 1369074 w 1678908"/>
                <a:gd name="connsiteY1" fmla="*/ 3175 h 717549"/>
                <a:gd name="connsiteX2" fmla="*/ 1565924 w 1678908"/>
                <a:gd name="connsiteY2" fmla="*/ 717549 h 717549"/>
                <a:gd name="connsiteX3" fmla="*/ 143524 w 1678908"/>
                <a:gd name="connsiteY3" fmla="*/ 708025 h 717549"/>
                <a:gd name="connsiteX4" fmla="*/ 337199 w 1678908"/>
                <a:gd name="connsiteY4" fmla="*/ 0 h 717549"/>
                <a:gd name="connsiteX0" fmla="*/ 319004 w 1660713"/>
                <a:gd name="connsiteY0" fmla="*/ 0 h 717549"/>
                <a:gd name="connsiteX1" fmla="*/ 1350879 w 1660713"/>
                <a:gd name="connsiteY1" fmla="*/ 3175 h 717549"/>
                <a:gd name="connsiteX2" fmla="*/ 1547729 w 1660713"/>
                <a:gd name="connsiteY2" fmla="*/ 717549 h 717549"/>
                <a:gd name="connsiteX3" fmla="*/ 125329 w 1660713"/>
                <a:gd name="connsiteY3" fmla="*/ 708025 h 717549"/>
                <a:gd name="connsiteX4" fmla="*/ 319004 w 1660713"/>
                <a:gd name="connsiteY4" fmla="*/ 0 h 717549"/>
                <a:gd name="connsiteX0" fmla="*/ 325998 w 1667707"/>
                <a:gd name="connsiteY0" fmla="*/ 0 h 717549"/>
                <a:gd name="connsiteX1" fmla="*/ 1357873 w 1667707"/>
                <a:gd name="connsiteY1" fmla="*/ 3175 h 717549"/>
                <a:gd name="connsiteX2" fmla="*/ 1554723 w 1667707"/>
                <a:gd name="connsiteY2" fmla="*/ 717549 h 717549"/>
                <a:gd name="connsiteX3" fmla="*/ 132323 w 1667707"/>
                <a:gd name="connsiteY3" fmla="*/ 708025 h 717549"/>
                <a:gd name="connsiteX4" fmla="*/ 325998 w 1667707"/>
                <a:gd name="connsiteY4" fmla="*/ 0 h 717549"/>
                <a:gd name="connsiteX0" fmla="*/ 325998 w 1667707"/>
                <a:gd name="connsiteY0" fmla="*/ 0 h 717549"/>
                <a:gd name="connsiteX1" fmla="*/ 1357873 w 1667707"/>
                <a:gd name="connsiteY1" fmla="*/ 3175 h 717549"/>
                <a:gd name="connsiteX2" fmla="*/ 1554723 w 1667707"/>
                <a:gd name="connsiteY2" fmla="*/ 717549 h 717549"/>
                <a:gd name="connsiteX3" fmla="*/ 132323 w 1667707"/>
                <a:gd name="connsiteY3" fmla="*/ 708025 h 717549"/>
                <a:gd name="connsiteX4" fmla="*/ 325998 w 1667707"/>
                <a:gd name="connsiteY4" fmla="*/ 0 h 717549"/>
                <a:gd name="connsiteX0" fmla="*/ 334745 w 1676454"/>
                <a:gd name="connsiteY0" fmla="*/ 0 h 717549"/>
                <a:gd name="connsiteX1" fmla="*/ 1366620 w 1676454"/>
                <a:gd name="connsiteY1" fmla="*/ 3175 h 717549"/>
                <a:gd name="connsiteX2" fmla="*/ 1563470 w 1676454"/>
                <a:gd name="connsiteY2" fmla="*/ 717549 h 717549"/>
                <a:gd name="connsiteX3" fmla="*/ 141070 w 1676454"/>
                <a:gd name="connsiteY3" fmla="*/ 708025 h 717549"/>
                <a:gd name="connsiteX4" fmla="*/ 334745 w 1676454"/>
                <a:gd name="connsiteY4" fmla="*/ 0 h 717549"/>
                <a:gd name="connsiteX0" fmla="*/ 322071 w 1663780"/>
                <a:gd name="connsiteY0" fmla="*/ 0 h 717549"/>
                <a:gd name="connsiteX1" fmla="*/ 1353946 w 1663780"/>
                <a:gd name="connsiteY1" fmla="*/ 3175 h 717549"/>
                <a:gd name="connsiteX2" fmla="*/ 1550796 w 1663780"/>
                <a:gd name="connsiteY2" fmla="*/ 717549 h 717549"/>
                <a:gd name="connsiteX3" fmla="*/ 128396 w 1663780"/>
                <a:gd name="connsiteY3" fmla="*/ 708025 h 717549"/>
                <a:gd name="connsiteX4" fmla="*/ 322071 w 1663780"/>
                <a:gd name="connsiteY4" fmla="*/ 0 h 717549"/>
                <a:gd name="connsiteX0" fmla="*/ 322071 w 1670567"/>
                <a:gd name="connsiteY0" fmla="*/ 0 h 717549"/>
                <a:gd name="connsiteX1" fmla="*/ 1353946 w 1670567"/>
                <a:gd name="connsiteY1" fmla="*/ 3175 h 717549"/>
                <a:gd name="connsiteX2" fmla="*/ 1550796 w 1670567"/>
                <a:gd name="connsiteY2" fmla="*/ 717549 h 717549"/>
                <a:gd name="connsiteX3" fmla="*/ 128396 w 1670567"/>
                <a:gd name="connsiteY3" fmla="*/ 708025 h 717549"/>
                <a:gd name="connsiteX4" fmla="*/ 322071 w 1670567"/>
                <a:gd name="connsiteY4" fmla="*/ 0 h 717549"/>
                <a:gd name="connsiteX0" fmla="*/ 322071 w 1664996"/>
                <a:gd name="connsiteY0" fmla="*/ 0 h 717549"/>
                <a:gd name="connsiteX1" fmla="*/ 1353946 w 1664996"/>
                <a:gd name="connsiteY1" fmla="*/ 3175 h 717549"/>
                <a:gd name="connsiteX2" fmla="*/ 1550796 w 1664996"/>
                <a:gd name="connsiteY2" fmla="*/ 717549 h 717549"/>
                <a:gd name="connsiteX3" fmla="*/ 128396 w 1664996"/>
                <a:gd name="connsiteY3" fmla="*/ 708025 h 717549"/>
                <a:gd name="connsiteX4" fmla="*/ 322071 w 1664996"/>
                <a:gd name="connsiteY4" fmla="*/ 0 h 717549"/>
                <a:gd name="connsiteX0" fmla="*/ 322071 w 1671705"/>
                <a:gd name="connsiteY0" fmla="*/ 0 h 717549"/>
                <a:gd name="connsiteX1" fmla="*/ 1353946 w 1671705"/>
                <a:gd name="connsiteY1" fmla="*/ 3175 h 717549"/>
                <a:gd name="connsiteX2" fmla="*/ 1550796 w 1671705"/>
                <a:gd name="connsiteY2" fmla="*/ 717549 h 717549"/>
                <a:gd name="connsiteX3" fmla="*/ 128396 w 1671705"/>
                <a:gd name="connsiteY3" fmla="*/ 708025 h 717549"/>
                <a:gd name="connsiteX4" fmla="*/ 322071 w 1671705"/>
                <a:gd name="connsiteY4" fmla="*/ 0 h 717549"/>
                <a:gd name="connsiteX0" fmla="*/ 322071 w 1671705"/>
                <a:gd name="connsiteY0" fmla="*/ 0 h 717549"/>
                <a:gd name="connsiteX1" fmla="*/ 1353946 w 1671705"/>
                <a:gd name="connsiteY1" fmla="*/ 3175 h 717549"/>
                <a:gd name="connsiteX2" fmla="*/ 1550796 w 1671705"/>
                <a:gd name="connsiteY2" fmla="*/ 717549 h 717549"/>
                <a:gd name="connsiteX3" fmla="*/ 1004697 w 1671705"/>
                <a:gd name="connsiteY3" fmla="*/ 710997 h 717549"/>
                <a:gd name="connsiteX4" fmla="*/ 128396 w 1671705"/>
                <a:gd name="connsiteY4" fmla="*/ 708025 h 717549"/>
                <a:gd name="connsiteX5" fmla="*/ 322071 w 1671705"/>
                <a:gd name="connsiteY5" fmla="*/ 0 h 717549"/>
                <a:gd name="connsiteX0" fmla="*/ 322071 w 1671705"/>
                <a:gd name="connsiteY0" fmla="*/ 0 h 710997"/>
                <a:gd name="connsiteX1" fmla="*/ 1353946 w 1671705"/>
                <a:gd name="connsiteY1" fmla="*/ 3175 h 710997"/>
                <a:gd name="connsiteX2" fmla="*/ 1550796 w 1671705"/>
                <a:gd name="connsiteY2" fmla="*/ 704848 h 710997"/>
                <a:gd name="connsiteX3" fmla="*/ 1004697 w 1671705"/>
                <a:gd name="connsiteY3" fmla="*/ 710997 h 710997"/>
                <a:gd name="connsiteX4" fmla="*/ 128396 w 1671705"/>
                <a:gd name="connsiteY4" fmla="*/ 708025 h 710997"/>
                <a:gd name="connsiteX5" fmla="*/ 322071 w 1671705"/>
                <a:gd name="connsiteY5" fmla="*/ 0 h 710997"/>
                <a:gd name="connsiteX0" fmla="*/ 322071 w 1662320"/>
                <a:gd name="connsiteY0" fmla="*/ 0 h 710997"/>
                <a:gd name="connsiteX1" fmla="*/ 1353946 w 1662320"/>
                <a:gd name="connsiteY1" fmla="*/ 3175 h 710997"/>
                <a:gd name="connsiteX2" fmla="*/ 1550796 w 1662320"/>
                <a:gd name="connsiteY2" fmla="*/ 704848 h 710997"/>
                <a:gd name="connsiteX3" fmla="*/ 1004697 w 1662320"/>
                <a:gd name="connsiteY3" fmla="*/ 710997 h 710997"/>
                <a:gd name="connsiteX4" fmla="*/ 128396 w 1662320"/>
                <a:gd name="connsiteY4" fmla="*/ 708025 h 710997"/>
                <a:gd name="connsiteX5" fmla="*/ 322071 w 1662320"/>
                <a:gd name="connsiteY5" fmla="*/ 0 h 710997"/>
                <a:gd name="connsiteX0" fmla="*/ 322071 w 1670361"/>
                <a:gd name="connsiteY0" fmla="*/ 0 h 710997"/>
                <a:gd name="connsiteX1" fmla="*/ 1353946 w 1670361"/>
                <a:gd name="connsiteY1" fmla="*/ 3175 h 710997"/>
                <a:gd name="connsiteX2" fmla="*/ 1550796 w 1670361"/>
                <a:gd name="connsiteY2" fmla="*/ 704848 h 710997"/>
                <a:gd name="connsiteX3" fmla="*/ 1004697 w 1670361"/>
                <a:gd name="connsiteY3" fmla="*/ 710997 h 710997"/>
                <a:gd name="connsiteX4" fmla="*/ 128396 w 1670361"/>
                <a:gd name="connsiteY4" fmla="*/ 708025 h 710997"/>
                <a:gd name="connsiteX5" fmla="*/ 322071 w 1670361"/>
                <a:gd name="connsiteY5" fmla="*/ 0 h 710997"/>
                <a:gd name="connsiteX0" fmla="*/ 298281 w 1646571"/>
                <a:gd name="connsiteY0" fmla="*/ 0 h 710997"/>
                <a:gd name="connsiteX1" fmla="*/ 1330156 w 1646571"/>
                <a:gd name="connsiteY1" fmla="*/ 3175 h 710997"/>
                <a:gd name="connsiteX2" fmla="*/ 1527006 w 1646571"/>
                <a:gd name="connsiteY2" fmla="*/ 704848 h 710997"/>
                <a:gd name="connsiteX3" fmla="*/ 980907 w 1646571"/>
                <a:gd name="connsiteY3" fmla="*/ 710997 h 710997"/>
                <a:gd name="connsiteX4" fmla="*/ 104606 w 1646571"/>
                <a:gd name="connsiteY4" fmla="*/ 708025 h 710997"/>
                <a:gd name="connsiteX5" fmla="*/ 298281 w 1646571"/>
                <a:gd name="connsiteY5" fmla="*/ 0 h 710997"/>
                <a:gd name="connsiteX0" fmla="*/ 280099 w 1650381"/>
                <a:gd name="connsiteY0" fmla="*/ 0 h 728252"/>
                <a:gd name="connsiteX1" fmla="*/ 1333966 w 1650381"/>
                <a:gd name="connsiteY1" fmla="*/ 20430 h 728252"/>
                <a:gd name="connsiteX2" fmla="*/ 1530816 w 1650381"/>
                <a:gd name="connsiteY2" fmla="*/ 722103 h 728252"/>
                <a:gd name="connsiteX3" fmla="*/ 984717 w 1650381"/>
                <a:gd name="connsiteY3" fmla="*/ 728252 h 728252"/>
                <a:gd name="connsiteX4" fmla="*/ 108416 w 1650381"/>
                <a:gd name="connsiteY4" fmla="*/ 725280 h 728252"/>
                <a:gd name="connsiteX5" fmla="*/ 280099 w 1650381"/>
                <a:gd name="connsiteY5" fmla="*/ 0 h 728252"/>
                <a:gd name="connsiteX0" fmla="*/ 299146 w 1669428"/>
                <a:gd name="connsiteY0" fmla="*/ 0 h 728252"/>
                <a:gd name="connsiteX1" fmla="*/ 1353013 w 1669428"/>
                <a:gd name="connsiteY1" fmla="*/ 20430 h 728252"/>
                <a:gd name="connsiteX2" fmla="*/ 1549863 w 1669428"/>
                <a:gd name="connsiteY2" fmla="*/ 722103 h 728252"/>
                <a:gd name="connsiteX3" fmla="*/ 1003764 w 1669428"/>
                <a:gd name="connsiteY3" fmla="*/ 728252 h 728252"/>
                <a:gd name="connsiteX4" fmla="*/ 127463 w 1669428"/>
                <a:gd name="connsiteY4" fmla="*/ 725280 h 728252"/>
                <a:gd name="connsiteX5" fmla="*/ 299146 w 1669428"/>
                <a:gd name="connsiteY5" fmla="*/ 0 h 728252"/>
                <a:gd name="connsiteX0" fmla="*/ 300509 w 1670791"/>
                <a:gd name="connsiteY0" fmla="*/ 0 h 728252"/>
                <a:gd name="connsiteX1" fmla="*/ 1354376 w 1670791"/>
                <a:gd name="connsiteY1" fmla="*/ 20430 h 728252"/>
                <a:gd name="connsiteX2" fmla="*/ 1551226 w 1670791"/>
                <a:gd name="connsiteY2" fmla="*/ 722103 h 728252"/>
                <a:gd name="connsiteX3" fmla="*/ 1005127 w 1670791"/>
                <a:gd name="connsiteY3" fmla="*/ 728252 h 728252"/>
                <a:gd name="connsiteX4" fmla="*/ 128826 w 1670791"/>
                <a:gd name="connsiteY4" fmla="*/ 725280 h 728252"/>
                <a:gd name="connsiteX5" fmla="*/ 300509 w 1670791"/>
                <a:gd name="connsiteY5" fmla="*/ 0 h 728252"/>
                <a:gd name="connsiteX0" fmla="*/ 300509 w 1663968"/>
                <a:gd name="connsiteY0" fmla="*/ 0 h 728252"/>
                <a:gd name="connsiteX1" fmla="*/ 1354376 w 1663968"/>
                <a:gd name="connsiteY1" fmla="*/ 20430 h 728252"/>
                <a:gd name="connsiteX2" fmla="*/ 1551226 w 1663968"/>
                <a:gd name="connsiteY2" fmla="*/ 722103 h 728252"/>
                <a:gd name="connsiteX3" fmla="*/ 1005127 w 1663968"/>
                <a:gd name="connsiteY3" fmla="*/ 728252 h 728252"/>
                <a:gd name="connsiteX4" fmla="*/ 128826 w 1663968"/>
                <a:gd name="connsiteY4" fmla="*/ 725280 h 728252"/>
                <a:gd name="connsiteX5" fmla="*/ 300509 w 1663968"/>
                <a:gd name="connsiteY5" fmla="*/ 0 h 728252"/>
                <a:gd name="connsiteX0" fmla="*/ 300509 w 1628150"/>
                <a:gd name="connsiteY0" fmla="*/ 0 h 728252"/>
                <a:gd name="connsiteX1" fmla="*/ 1354376 w 1628150"/>
                <a:gd name="connsiteY1" fmla="*/ 20430 h 728252"/>
                <a:gd name="connsiteX2" fmla="*/ 1551226 w 1628150"/>
                <a:gd name="connsiteY2" fmla="*/ 722103 h 728252"/>
                <a:gd name="connsiteX3" fmla="*/ 1005127 w 1628150"/>
                <a:gd name="connsiteY3" fmla="*/ 728252 h 728252"/>
                <a:gd name="connsiteX4" fmla="*/ 128826 w 1628150"/>
                <a:gd name="connsiteY4" fmla="*/ 725280 h 728252"/>
                <a:gd name="connsiteX5" fmla="*/ 300509 w 1628150"/>
                <a:gd name="connsiteY5" fmla="*/ 0 h 728252"/>
                <a:gd name="connsiteX0" fmla="*/ 300509 w 1674420"/>
                <a:gd name="connsiteY0" fmla="*/ 0 h 732091"/>
                <a:gd name="connsiteX1" fmla="*/ 1354376 w 1674420"/>
                <a:gd name="connsiteY1" fmla="*/ 20430 h 732091"/>
                <a:gd name="connsiteX2" fmla="*/ 1551226 w 1674420"/>
                <a:gd name="connsiteY2" fmla="*/ 722103 h 732091"/>
                <a:gd name="connsiteX3" fmla="*/ 1005127 w 1674420"/>
                <a:gd name="connsiteY3" fmla="*/ 728252 h 732091"/>
                <a:gd name="connsiteX4" fmla="*/ 128826 w 1674420"/>
                <a:gd name="connsiteY4" fmla="*/ 725280 h 732091"/>
                <a:gd name="connsiteX5" fmla="*/ 300509 w 1674420"/>
                <a:gd name="connsiteY5" fmla="*/ 0 h 732091"/>
                <a:gd name="connsiteX0" fmla="*/ 300509 w 1656183"/>
                <a:gd name="connsiteY0" fmla="*/ 0 h 728252"/>
                <a:gd name="connsiteX1" fmla="*/ 1354376 w 1656183"/>
                <a:gd name="connsiteY1" fmla="*/ 20430 h 728252"/>
                <a:gd name="connsiteX2" fmla="*/ 1551226 w 1656183"/>
                <a:gd name="connsiteY2" fmla="*/ 722103 h 728252"/>
                <a:gd name="connsiteX3" fmla="*/ 1005127 w 1656183"/>
                <a:gd name="connsiteY3" fmla="*/ 728252 h 728252"/>
                <a:gd name="connsiteX4" fmla="*/ 128826 w 1656183"/>
                <a:gd name="connsiteY4" fmla="*/ 725280 h 728252"/>
                <a:gd name="connsiteX5" fmla="*/ 300509 w 1656183"/>
                <a:gd name="connsiteY5" fmla="*/ 0 h 728252"/>
                <a:gd name="connsiteX0" fmla="*/ 300509 w 1661534"/>
                <a:gd name="connsiteY0" fmla="*/ 0 h 728252"/>
                <a:gd name="connsiteX1" fmla="*/ 1354376 w 1661534"/>
                <a:gd name="connsiteY1" fmla="*/ 20430 h 728252"/>
                <a:gd name="connsiteX2" fmla="*/ 1551226 w 1661534"/>
                <a:gd name="connsiteY2" fmla="*/ 722103 h 728252"/>
                <a:gd name="connsiteX3" fmla="*/ 1005127 w 1661534"/>
                <a:gd name="connsiteY3" fmla="*/ 728252 h 728252"/>
                <a:gd name="connsiteX4" fmla="*/ 128826 w 1661534"/>
                <a:gd name="connsiteY4" fmla="*/ 725280 h 728252"/>
                <a:gd name="connsiteX5" fmla="*/ 300509 w 1661534"/>
                <a:gd name="connsiteY5" fmla="*/ 0 h 72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534" h="728252">
                  <a:moveTo>
                    <a:pt x="300509" y="0"/>
                  </a:moveTo>
                  <a:lnTo>
                    <a:pt x="1354376" y="20430"/>
                  </a:lnTo>
                  <a:cubicBezTo>
                    <a:pt x="1381993" y="73624"/>
                    <a:pt x="1876335" y="691681"/>
                    <a:pt x="1551226" y="722103"/>
                  </a:cubicBezTo>
                  <a:lnTo>
                    <a:pt x="1005127" y="728252"/>
                  </a:lnTo>
                  <a:lnTo>
                    <a:pt x="128826" y="725280"/>
                  </a:lnTo>
                  <a:cubicBezTo>
                    <a:pt x="-209338" y="668999"/>
                    <a:pt x="215464" y="172232"/>
                    <a:pt x="300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125734" y="2484807"/>
            <a:ext cx="556594" cy="1014169"/>
            <a:chOff x="6125734" y="2458554"/>
            <a:chExt cx="556594" cy="1014169"/>
          </a:xfrm>
        </p:grpSpPr>
        <p:grpSp>
          <p:nvGrpSpPr>
            <p:cNvPr id="29" name="Group 28"/>
            <p:cNvGrpSpPr/>
            <p:nvPr/>
          </p:nvGrpSpPr>
          <p:grpSpPr>
            <a:xfrm>
              <a:off x="6206115" y="2458554"/>
              <a:ext cx="476213" cy="1014169"/>
              <a:chOff x="4232805" y="1574891"/>
              <a:chExt cx="476213" cy="1014169"/>
            </a:xfrm>
          </p:grpSpPr>
          <p:pic>
            <p:nvPicPr>
              <p:cNvPr id="30" name="Picture 3" descr="C:\Users\200461\Desktop\imagesDZ1YTFNB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6209">
                <a:off x="4232805" y="2004926"/>
                <a:ext cx="123221" cy="584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Freeform 30"/>
              <p:cNvSpPr/>
              <p:nvPr/>
            </p:nvSpPr>
            <p:spPr>
              <a:xfrm>
                <a:off x="4264705" y="1574891"/>
                <a:ext cx="444313" cy="641042"/>
              </a:xfrm>
              <a:custGeom>
                <a:avLst/>
                <a:gdLst>
                  <a:gd name="connsiteX0" fmla="*/ 0 w 638175"/>
                  <a:gd name="connsiteY0" fmla="*/ 419178 h 447753"/>
                  <a:gd name="connsiteX1" fmla="*/ 433388 w 638175"/>
                  <a:gd name="connsiteY1" fmla="*/ 78 h 447753"/>
                  <a:gd name="connsiteX2" fmla="*/ 638175 w 638175"/>
                  <a:gd name="connsiteY2" fmla="*/ 447753 h 447753"/>
                  <a:gd name="connsiteX0" fmla="*/ 0 w 590550"/>
                  <a:gd name="connsiteY0" fmla="*/ 626203 h 626203"/>
                  <a:gd name="connsiteX1" fmla="*/ 385763 w 590550"/>
                  <a:gd name="connsiteY1" fmla="*/ 2315 h 626203"/>
                  <a:gd name="connsiteX2" fmla="*/ 590550 w 590550"/>
                  <a:gd name="connsiteY2" fmla="*/ 449990 h 626203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38197 h 738197"/>
                  <a:gd name="connsiteX1" fmla="*/ 290513 w 542925"/>
                  <a:gd name="connsiteY1" fmla="*/ 4772 h 738197"/>
                  <a:gd name="connsiteX2" fmla="*/ 542925 w 542925"/>
                  <a:gd name="connsiteY2" fmla="*/ 466734 h 738197"/>
                  <a:gd name="connsiteX0" fmla="*/ 0 w 542925"/>
                  <a:gd name="connsiteY0" fmla="*/ 585283 h 585283"/>
                  <a:gd name="connsiteX1" fmla="*/ 223838 w 542925"/>
                  <a:gd name="connsiteY1" fmla="*/ 9020 h 585283"/>
                  <a:gd name="connsiteX2" fmla="*/ 542925 w 542925"/>
                  <a:gd name="connsiteY2" fmla="*/ 313820 h 585283"/>
                  <a:gd name="connsiteX0" fmla="*/ 0 w 542925"/>
                  <a:gd name="connsiteY0" fmla="*/ 576512 h 576512"/>
                  <a:gd name="connsiteX1" fmla="*/ 223838 w 542925"/>
                  <a:gd name="connsiteY1" fmla="*/ 249 h 576512"/>
                  <a:gd name="connsiteX2" fmla="*/ 542925 w 542925"/>
                  <a:gd name="connsiteY2" fmla="*/ 305049 h 576512"/>
                  <a:gd name="connsiteX0" fmla="*/ 0 w 555625"/>
                  <a:gd name="connsiteY0" fmla="*/ 571948 h 571948"/>
                  <a:gd name="connsiteX1" fmla="*/ 236538 w 555625"/>
                  <a:gd name="connsiteY1" fmla="*/ 8385 h 571948"/>
                  <a:gd name="connsiteX2" fmla="*/ 555625 w 555625"/>
                  <a:gd name="connsiteY2" fmla="*/ 313185 h 571948"/>
                  <a:gd name="connsiteX0" fmla="*/ 0 w 407988"/>
                  <a:gd name="connsiteY0" fmla="*/ 672192 h 672192"/>
                  <a:gd name="connsiteX1" fmla="*/ 88901 w 407988"/>
                  <a:gd name="connsiteY1" fmla="*/ 13379 h 672192"/>
                  <a:gd name="connsiteX2" fmla="*/ 407988 w 407988"/>
                  <a:gd name="connsiteY2" fmla="*/ 318179 h 672192"/>
                  <a:gd name="connsiteX0" fmla="*/ 0 w 655474"/>
                  <a:gd name="connsiteY0" fmla="*/ 653897 h 653897"/>
                  <a:gd name="connsiteX1" fmla="*/ 336387 w 655474"/>
                  <a:gd name="connsiteY1" fmla="*/ 12433 h 653897"/>
                  <a:gd name="connsiteX2" fmla="*/ 655474 w 655474"/>
                  <a:gd name="connsiteY2" fmla="*/ 317233 h 653897"/>
                  <a:gd name="connsiteX0" fmla="*/ 0 w 655474"/>
                  <a:gd name="connsiteY0" fmla="*/ 480403 h 480403"/>
                  <a:gd name="connsiteX1" fmla="*/ 460129 w 655474"/>
                  <a:gd name="connsiteY1" fmla="*/ 64470 h 480403"/>
                  <a:gd name="connsiteX2" fmla="*/ 655474 w 655474"/>
                  <a:gd name="connsiteY2" fmla="*/ 143739 h 480403"/>
                  <a:gd name="connsiteX0" fmla="*/ 0 w 865837"/>
                  <a:gd name="connsiteY0" fmla="*/ 437840 h 437840"/>
                  <a:gd name="connsiteX1" fmla="*/ 460129 w 865837"/>
                  <a:gd name="connsiteY1" fmla="*/ 21907 h 437840"/>
                  <a:gd name="connsiteX2" fmla="*/ 865837 w 865837"/>
                  <a:gd name="connsiteY2" fmla="*/ 196593 h 43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5837" h="437840">
                    <a:moveTo>
                      <a:pt x="0" y="437840"/>
                    </a:moveTo>
                    <a:cubicBezTo>
                      <a:pt x="153988" y="268770"/>
                      <a:pt x="315823" y="62115"/>
                      <a:pt x="460129" y="21907"/>
                    </a:cubicBezTo>
                    <a:cubicBezTo>
                      <a:pt x="604435" y="-18301"/>
                      <a:pt x="816625" y="-24864"/>
                      <a:pt x="865837" y="19659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1941110">
                <a:off x="4254025" y="2219216"/>
                <a:ext cx="139577" cy="4571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6" name="Rectangle 55"/>
            <p:cNvSpPr/>
            <p:nvPr/>
          </p:nvSpPr>
          <p:spPr>
            <a:xfrm rot="2118018">
              <a:off x="6125734" y="3193356"/>
              <a:ext cx="123115" cy="248797"/>
            </a:xfrm>
            <a:custGeom>
              <a:avLst/>
              <a:gdLst>
                <a:gd name="connsiteX0" fmla="*/ 0 w 86708"/>
                <a:gd name="connsiteY0" fmla="*/ 0 h 192714"/>
                <a:gd name="connsiteX1" fmla="*/ 86708 w 86708"/>
                <a:gd name="connsiteY1" fmla="*/ 0 h 192714"/>
                <a:gd name="connsiteX2" fmla="*/ 86708 w 86708"/>
                <a:gd name="connsiteY2" fmla="*/ 192714 h 192714"/>
                <a:gd name="connsiteX3" fmla="*/ 0 w 86708"/>
                <a:gd name="connsiteY3" fmla="*/ 192714 h 192714"/>
                <a:gd name="connsiteX4" fmla="*/ 0 w 86708"/>
                <a:gd name="connsiteY4" fmla="*/ 0 h 192714"/>
                <a:gd name="connsiteX0" fmla="*/ 0 w 86708"/>
                <a:gd name="connsiteY0" fmla="*/ 0 h 236651"/>
                <a:gd name="connsiteX1" fmla="*/ 86708 w 86708"/>
                <a:gd name="connsiteY1" fmla="*/ 0 h 236651"/>
                <a:gd name="connsiteX2" fmla="*/ 86708 w 86708"/>
                <a:gd name="connsiteY2" fmla="*/ 192714 h 236651"/>
                <a:gd name="connsiteX3" fmla="*/ 0 w 86708"/>
                <a:gd name="connsiteY3" fmla="*/ 192714 h 236651"/>
                <a:gd name="connsiteX4" fmla="*/ 0 w 86708"/>
                <a:gd name="connsiteY4" fmla="*/ 0 h 236651"/>
                <a:gd name="connsiteX0" fmla="*/ 0 w 87467"/>
                <a:gd name="connsiteY0" fmla="*/ 0 h 248102"/>
                <a:gd name="connsiteX1" fmla="*/ 86708 w 87467"/>
                <a:gd name="connsiteY1" fmla="*/ 0 h 248102"/>
                <a:gd name="connsiteX2" fmla="*/ 86708 w 87467"/>
                <a:gd name="connsiteY2" fmla="*/ 192714 h 248102"/>
                <a:gd name="connsiteX3" fmla="*/ 0 w 87467"/>
                <a:gd name="connsiteY3" fmla="*/ 192714 h 248102"/>
                <a:gd name="connsiteX4" fmla="*/ 0 w 87467"/>
                <a:gd name="connsiteY4" fmla="*/ 0 h 248102"/>
                <a:gd name="connsiteX0" fmla="*/ 0 w 86708"/>
                <a:gd name="connsiteY0" fmla="*/ 0 h 244028"/>
                <a:gd name="connsiteX1" fmla="*/ 86708 w 86708"/>
                <a:gd name="connsiteY1" fmla="*/ 0 h 244028"/>
                <a:gd name="connsiteX2" fmla="*/ 86708 w 86708"/>
                <a:gd name="connsiteY2" fmla="*/ 192714 h 244028"/>
                <a:gd name="connsiteX3" fmla="*/ 0 w 86708"/>
                <a:gd name="connsiteY3" fmla="*/ 192714 h 244028"/>
                <a:gd name="connsiteX4" fmla="*/ 0 w 86708"/>
                <a:gd name="connsiteY4" fmla="*/ 0 h 244028"/>
                <a:gd name="connsiteX0" fmla="*/ 0 w 86719"/>
                <a:gd name="connsiteY0" fmla="*/ 0 h 242909"/>
                <a:gd name="connsiteX1" fmla="*/ 86708 w 86719"/>
                <a:gd name="connsiteY1" fmla="*/ 0 h 242909"/>
                <a:gd name="connsiteX2" fmla="*/ 86708 w 86719"/>
                <a:gd name="connsiteY2" fmla="*/ 192714 h 242909"/>
                <a:gd name="connsiteX3" fmla="*/ 0 w 86719"/>
                <a:gd name="connsiteY3" fmla="*/ 192714 h 242909"/>
                <a:gd name="connsiteX4" fmla="*/ 0 w 86719"/>
                <a:gd name="connsiteY4" fmla="*/ 0 h 242909"/>
                <a:gd name="connsiteX0" fmla="*/ 0 w 96107"/>
                <a:gd name="connsiteY0" fmla="*/ 0 h 244573"/>
                <a:gd name="connsiteX1" fmla="*/ 86708 w 96107"/>
                <a:gd name="connsiteY1" fmla="*/ 0 h 244573"/>
                <a:gd name="connsiteX2" fmla="*/ 96098 w 96107"/>
                <a:gd name="connsiteY2" fmla="*/ 197735 h 244573"/>
                <a:gd name="connsiteX3" fmla="*/ 0 w 96107"/>
                <a:gd name="connsiteY3" fmla="*/ 192714 h 244573"/>
                <a:gd name="connsiteX4" fmla="*/ 0 w 96107"/>
                <a:gd name="connsiteY4" fmla="*/ 0 h 244573"/>
                <a:gd name="connsiteX0" fmla="*/ 0 w 104785"/>
                <a:gd name="connsiteY0" fmla="*/ 0 h 244573"/>
                <a:gd name="connsiteX1" fmla="*/ 86708 w 104785"/>
                <a:gd name="connsiteY1" fmla="*/ 0 h 244573"/>
                <a:gd name="connsiteX2" fmla="*/ 96098 w 104785"/>
                <a:gd name="connsiteY2" fmla="*/ 197735 h 244573"/>
                <a:gd name="connsiteX3" fmla="*/ 0 w 104785"/>
                <a:gd name="connsiteY3" fmla="*/ 192714 h 244573"/>
                <a:gd name="connsiteX4" fmla="*/ 0 w 104785"/>
                <a:gd name="connsiteY4" fmla="*/ 0 h 244573"/>
                <a:gd name="connsiteX0" fmla="*/ 0 w 108753"/>
                <a:gd name="connsiteY0" fmla="*/ 0 h 244573"/>
                <a:gd name="connsiteX1" fmla="*/ 101363 w 108753"/>
                <a:gd name="connsiteY1" fmla="*/ 4213 h 244573"/>
                <a:gd name="connsiteX2" fmla="*/ 96098 w 108753"/>
                <a:gd name="connsiteY2" fmla="*/ 197735 h 244573"/>
                <a:gd name="connsiteX3" fmla="*/ 0 w 108753"/>
                <a:gd name="connsiteY3" fmla="*/ 192714 h 244573"/>
                <a:gd name="connsiteX4" fmla="*/ 0 w 108753"/>
                <a:gd name="connsiteY4" fmla="*/ 0 h 244573"/>
                <a:gd name="connsiteX0" fmla="*/ 0 w 119846"/>
                <a:gd name="connsiteY0" fmla="*/ 724 h 240360"/>
                <a:gd name="connsiteX1" fmla="*/ 112456 w 119846"/>
                <a:gd name="connsiteY1" fmla="*/ 0 h 240360"/>
                <a:gd name="connsiteX2" fmla="*/ 107191 w 119846"/>
                <a:gd name="connsiteY2" fmla="*/ 193522 h 240360"/>
                <a:gd name="connsiteX3" fmla="*/ 11093 w 119846"/>
                <a:gd name="connsiteY3" fmla="*/ 188501 h 240360"/>
                <a:gd name="connsiteX4" fmla="*/ 0 w 119846"/>
                <a:gd name="connsiteY4" fmla="*/ 724 h 240360"/>
                <a:gd name="connsiteX0" fmla="*/ 0 w 123115"/>
                <a:gd name="connsiteY0" fmla="*/ 724 h 244406"/>
                <a:gd name="connsiteX1" fmla="*/ 112456 w 123115"/>
                <a:gd name="connsiteY1" fmla="*/ 0 h 244406"/>
                <a:gd name="connsiteX2" fmla="*/ 112129 w 123115"/>
                <a:gd name="connsiteY2" fmla="*/ 204616 h 244406"/>
                <a:gd name="connsiteX3" fmla="*/ 11093 w 123115"/>
                <a:gd name="connsiteY3" fmla="*/ 188501 h 244406"/>
                <a:gd name="connsiteX4" fmla="*/ 0 w 123115"/>
                <a:gd name="connsiteY4" fmla="*/ 724 h 24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15" h="244406">
                  <a:moveTo>
                    <a:pt x="0" y="724"/>
                  </a:moveTo>
                  <a:lnTo>
                    <a:pt x="112456" y="0"/>
                  </a:lnTo>
                  <a:cubicBezTo>
                    <a:pt x="115586" y="65912"/>
                    <a:pt x="134986" y="146563"/>
                    <a:pt x="112129" y="204616"/>
                  </a:cubicBezTo>
                  <a:cubicBezTo>
                    <a:pt x="113016" y="230206"/>
                    <a:pt x="48722" y="287361"/>
                    <a:pt x="11093" y="188501"/>
                  </a:cubicBezTo>
                  <a:lnTo>
                    <a:pt x="0" y="724"/>
                  </a:lnTo>
                  <a:close/>
                </a:path>
              </a:pathLst>
            </a:custGeom>
            <a:solidFill>
              <a:schemeClr val="bg1">
                <a:lumMod val="7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51131" y="2692542"/>
            <a:ext cx="4572000" cy="793608"/>
            <a:chOff x="609600" y="2768742"/>
            <a:chExt cx="4572000" cy="793608"/>
          </a:xfrm>
        </p:grpSpPr>
        <p:sp>
          <p:nvSpPr>
            <p:cNvPr id="63" name="Rectangle 62"/>
            <p:cNvSpPr/>
            <p:nvPr/>
          </p:nvSpPr>
          <p:spPr>
            <a:xfrm flipH="1">
              <a:off x="616328" y="2768742"/>
              <a:ext cx="4565272" cy="79360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09600" y="2800350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AutoNum type="arabicPeriod" startAt="5"/>
              </a:pP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Weight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the flask with its contents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   carefully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using spring balance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>
            <a:off x="6198270" y="1657350"/>
            <a:ext cx="1492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91201" y="209550"/>
            <a:ext cx="3324199" cy="475759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04800" y="209550"/>
            <a:ext cx="1660873" cy="381000"/>
            <a:chOff x="474986" y="253626"/>
            <a:chExt cx="1660873" cy="381000"/>
          </a:xfrm>
        </p:grpSpPr>
        <p:sp>
          <p:nvSpPr>
            <p:cNvPr id="41" name="Snip Diagonal Corner Rectangle 40"/>
            <p:cNvSpPr/>
            <p:nvPr/>
          </p:nvSpPr>
          <p:spPr>
            <a:xfrm>
              <a:off x="474986" y="265294"/>
              <a:ext cx="1658614" cy="369332"/>
            </a:xfrm>
            <a:prstGeom prst="snip2Diag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33400" y="253626"/>
              <a:ext cx="1602459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Procedure :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5473" y="762080"/>
            <a:ext cx="4572000" cy="793608"/>
            <a:chOff x="533400" y="787542"/>
            <a:chExt cx="4572000" cy="793608"/>
          </a:xfrm>
        </p:grpSpPr>
        <p:sp>
          <p:nvSpPr>
            <p:cNvPr id="49" name="Rectangle 48"/>
            <p:cNvSpPr/>
            <p:nvPr/>
          </p:nvSpPr>
          <p:spPr>
            <a:xfrm flipH="1">
              <a:off x="539706" y="787542"/>
              <a:ext cx="4565272" cy="79360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33400" y="85861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6.  Now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tilt and swirl the flask, so that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   the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two solutions mix.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61569" y="1581151"/>
            <a:ext cx="2091831" cy="2193976"/>
            <a:chOff x="5590081" y="1941140"/>
            <a:chExt cx="2091831" cy="2193976"/>
          </a:xfrm>
        </p:grpSpPr>
        <p:grpSp>
          <p:nvGrpSpPr>
            <p:cNvPr id="51" name="Group 50"/>
            <p:cNvGrpSpPr/>
            <p:nvPr/>
          </p:nvGrpSpPr>
          <p:grpSpPr>
            <a:xfrm rot="1780495">
              <a:off x="5590081" y="1941140"/>
              <a:ext cx="2091831" cy="2082358"/>
              <a:chOff x="4655853" y="1352549"/>
              <a:chExt cx="1728788" cy="1720956"/>
            </a:xfrm>
          </p:grpSpPr>
          <p:pic>
            <p:nvPicPr>
              <p:cNvPr id="52" name="Picture 4" descr="C:\Users\200461\Desktop\crock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6059" y="1352549"/>
                <a:ext cx="762001" cy="588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ectangle 2"/>
              <p:cNvSpPr/>
              <p:nvPr/>
            </p:nvSpPr>
            <p:spPr>
              <a:xfrm>
                <a:off x="4694849" y="2297630"/>
                <a:ext cx="1683113" cy="734586"/>
              </a:xfrm>
              <a:custGeom>
                <a:avLst/>
                <a:gdLst>
                  <a:gd name="connsiteX0" fmla="*/ 0 w 990600"/>
                  <a:gd name="connsiteY0" fmla="*/ 0 h 685800"/>
                  <a:gd name="connsiteX1" fmla="*/ 990600 w 990600"/>
                  <a:gd name="connsiteY1" fmla="*/ 0 h 685800"/>
                  <a:gd name="connsiteX2" fmla="*/ 990600 w 990600"/>
                  <a:gd name="connsiteY2" fmla="*/ 685800 h 685800"/>
                  <a:gd name="connsiteX3" fmla="*/ 0 w 990600"/>
                  <a:gd name="connsiteY3" fmla="*/ 685800 h 685800"/>
                  <a:gd name="connsiteX4" fmla="*/ 0 w 990600"/>
                  <a:gd name="connsiteY4" fmla="*/ 0 h 685800"/>
                  <a:gd name="connsiteX0" fmla="*/ 0 w 1257300"/>
                  <a:gd name="connsiteY0" fmla="*/ 0 h 704850"/>
                  <a:gd name="connsiteX1" fmla="*/ 990600 w 1257300"/>
                  <a:gd name="connsiteY1" fmla="*/ 0 h 704850"/>
                  <a:gd name="connsiteX2" fmla="*/ 1257300 w 1257300"/>
                  <a:gd name="connsiteY2" fmla="*/ 704850 h 704850"/>
                  <a:gd name="connsiteX3" fmla="*/ 0 w 1257300"/>
                  <a:gd name="connsiteY3" fmla="*/ 685800 h 704850"/>
                  <a:gd name="connsiteX4" fmla="*/ 0 w 1257300"/>
                  <a:gd name="connsiteY4" fmla="*/ 0 h 704850"/>
                  <a:gd name="connsiteX0" fmla="*/ 193675 w 1450975"/>
                  <a:gd name="connsiteY0" fmla="*/ 0 h 708025"/>
                  <a:gd name="connsiteX1" fmla="*/ 1184275 w 1450975"/>
                  <a:gd name="connsiteY1" fmla="*/ 0 h 708025"/>
                  <a:gd name="connsiteX2" fmla="*/ 1450975 w 1450975"/>
                  <a:gd name="connsiteY2" fmla="*/ 704850 h 708025"/>
                  <a:gd name="connsiteX3" fmla="*/ 0 w 1450975"/>
                  <a:gd name="connsiteY3" fmla="*/ 708025 h 708025"/>
                  <a:gd name="connsiteX4" fmla="*/ 193675 w 1450975"/>
                  <a:gd name="connsiteY4" fmla="*/ 0 h 708025"/>
                  <a:gd name="connsiteX0" fmla="*/ 193675 w 1450975"/>
                  <a:gd name="connsiteY0" fmla="*/ 0 h 708025"/>
                  <a:gd name="connsiteX1" fmla="*/ 1225550 w 1450975"/>
                  <a:gd name="connsiteY1" fmla="*/ 3175 h 708025"/>
                  <a:gd name="connsiteX2" fmla="*/ 1450975 w 1450975"/>
                  <a:gd name="connsiteY2" fmla="*/ 704850 h 708025"/>
                  <a:gd name="connsiteX3" fmla="*/ 0 w 1450975"/>
                  <a:gd name="connsiteY3" fmla="*/ 708025 h 708025"/>
                  <a:gd name="connsiteX4" fmla="*/ 193675 w 1450975"/>
                  <a:gd name="connsiteY4" fmla="*/ 0 h 708025"/>
                  <a:gd name="connsiteX0" fmla="*/ 193675 w 1547403"/>
                  <a:gd name="connsiteY0" fmla="*/ 0 h 708025"/>
                  <a:gd name="connsiteX1" fmla="*/ 1225550 w 1547403"/>
                  <a:gd name="connsiteY1" fmla="*/ 3175 h 708025"/>
                  <a:gd name="connsiteX2" fmla="*/ 1450975 w 1547403"/>
                  <a:gd name="connsiteY2" fmla="*/ 704850 h 708025"/>
                  <a:gd name="connsiteX3" fmla="*/ 0 w 1547403"/>
                  <a:gd name="connsiteY3" fmla="*/ 708025 h 708025"/>
                  <a:gd name="connsiteX4" fmla="*/ 193675 w 1547403"/>
                  <a:gd name="connsiteY4" fmla="*/ 0 h 708025"/>
                  <a:gd name="connsiteX0" fmla="*/ 326436 w 1680164"/>
                  <a:gd name="connsiteY0" fmla="*/ 0 h 708025"/>
                  <a:gd name="connsiteX1" fmla="*/ 1358311 w 1680164"/>
                  <a:gd name="connsiteY1" fmla="*/ 3175 h 708025"/>
                  <a:gd name="connsiteX2" fmla="*/ 1583736 w 1680164"/>
                  <a:gd name="connsiteY2" fmla="*/ 704850 h 708025"/>
                  <a:gd name="connsiteX3" fmla="*/ 132761 w 1680164"/>
                  <a:gd name="connsiteY3" fmla="*/ 708025 h 708025"/>
                  <a:gd name="connsiteX4" fmla="*/ 326436 w 1680164"/>
                  <a:gd name="connsiteY4" fmla="*/ 0 h 708025"/>
                  <a:gd name="connsiteX0" fmla="*/ 319628 w 1673356"/>
                  <a:gd name="connsiteY0" fmla="*/ 0 h 708025"/>
                  <a:gd name="connsiteX1" fmla="*/ 1351503 w 1673356"/>
                  <a:gd name="connsiteY1" fmla="*/ 3175 h 708025"/>
                  <a:gd name="connsiteX2" fmla="*/ 1576928 w 1673356"/>
                  <a:gd name="connsiteY2" fmla="*/ 704850 h 708025"/>
                  <a:gd name="connsiteX3" fmla="*/ 125953 w 1673356"/>
                  <a:gd name="connsiteY3" fmla="*/ 708025 h 708025"/>
                  <a:gd name="connsiteX4" fmla="*/ 319628 w 1673356"/>
                  <a:gd name="connsiteY4" fmla="*/ 0 h 708025"/>
                  <a:gd name="connsiteX0" fmla="*/ 318268 w 1671996"/>
                  <a:gd name="connsiteY0" fmla="*/ 0 h 708025"/>
                  <a:gd name="connsiteX1" fmla="*/ 1350143 w 1671996"/>
                  <a:gd name="connsiteY1" fmla="*/ 3175 h 708025"/>
                  <a:gd name="connsiteX2" fmla="*/ 1575568 w 1671996"/>
                  <a:gd name="connsiteY2" fmla="*/ 704850 h 708025"/>
                  <a:gd name="connsiteX3" fmla="*/ 124593 w 1671996"/>
                  <a:gd name="connsiteY3" fmla="*/ 708025 h 708025"/>
                  <a:gd name="connsiteX4" fmla="*/ 318268 w 1671996"/>
                  <a:gd name="connsiteY4" fmla="*/ 0 h 708025"/>
                  <a:gd name="connsiteX0" fmla="*/ 318268 w 1647819"/>
                  <a:gd name="connsiteY0" fmla="*/ 0 h 717549"/>
                  <a:gd name="connsiteX1" fmla="*/ 1350143 w 1647819"/>
                  <a:gd name="connsiteY1" fmla="*/ 3175 h 717549"/>
                  <a:gd name="connsiteX2" fmla="*/ 1546993 w 1647819"/>
                  <a:gd name="connsiteY2" fmla="*/ 717549 h 717549"/>
                  <a:gd name="connsiteX3" fmla="*/ 124593 w 1647819"/>
                  <a:gd name="connsiteY3" fmla="*/ 708025 h 717549"/>
                  <a:gd name="connsiteX4" fmla="*/ 318268 w 1647819"/>
                  <a:gd name="connsiteY4" fmla="*/ 0 h 717549"/>
                  <a:gd name="connsiteX0" fmla="*/ 318268 w 1659977"/>
                  <a:gd name="connsiteY0" fmla="*/ 0 h 717549"/>
                  <a:gd name="connsiteX1" fmla="*/ 1350143 w 1659977"/>
                  <a:gd name="connsiteY1" fmla="*/ 3175 h 717549"/>
                  <a:gd name="connsiteX2" fmla="*/ 1546993 w 1659977"/>
                  <a:gd name="connsiteY2" fmla="*/ 717549 h 717549"/>
                  <a:gd name="connsiteX3" fmla="*/ 124593 w 1659977"/>
                  <a:gd name="connsiteY3" fmla="*/ 708025 h 717549"/>
                  <a:gd name="connsiteX4" fmla="*/ 318268 w 1659977"/>
                  <a:gd name="connsiteY4" fmla="*/ 0 h 717549"/>
                  <a:gd name="connsiteX0" fmla="*/ 339640 w 1681349"/>
                  <a:gd name="connsiteY0" fmla="*/ 0 h 717549"/>
                  <a:gd name="connsiteX1" fmla="*/ 1371515 w 1681349"/>
                  <a:gd name="connsiteY1" fmla="*/ 3175 h 717549"/>
                  <a:gd name="connsiteX2" fmla="*/ 1568365 w 1681349"/>
                  <a:gd name="connsiteY2" fmla="*/ 717549 h 717549"/>
                  <a:gd name="connsiteX3" fmla="*/ 145965 w 1681349"/>
                  <a:gd name="connsiteY3" fmla="*/ 708025 h 717549"/>
                  <a:gd name="connsiteX4" fmla="*/ 339640 w 1681349"/>
                  <a:gd name="connsiteY4" fmla="*/ 0 h 717549"/>
                  <a:gd name="connsiteX0" fmla="*/ 337199 w 1678908"/>
                  <a:gd name="connsiteY0" fmla="*/ 0 h 717549"/>
                  <a:gd name="connsiteX1" fmla="*/ 1369074 w 1678908"/>
                  <a:gd name="connsiteY1" fmla="*/ 3175 h 717549"/>
                  <a:gd name="connsiteX2" fmla="*/ 1565924 w 1678908"/>
                  <a:gd name="connsiteY2" fmla="*/ 717549 h 717549"/>
                  <a:gd name="connsiteX3" fmla="*/ 143524 w 1678908"/>
                  <a:gd name="connsiteY3" fmla="*/ 708025 h 717549"/>
                  <a:gd name="connsiteX4" fmla="*/ 337199 w 1678908"/>
                  <a:gd name="connsiteY4" fmla="*/ 0 h 717549"/>
                  <a:gd name="connsiteX0" fmla="*/ 319004 w 1660713"/>
                  <a:gd name="connsiteY0" fmla="*/ 0 h 717549"/>
                  <a:gd name="connsiteX1" fmla="*/ 1350879 w 1660713"/>
                  <a:gd name="connsiteY1" fmla="*/ 3175 h 717549"/>
                  <a:gd name="connsiteX2" fmla="*/ 1547729 w 1660713"/>
                  <a:gd name="connsiteY2" fmla="*/ 717549 h 717549"/>
                  <a:gd name="connsiteX3" fmla="*/ 125329 w 1660713"/>
                  <a:gd name="connsiteY3" fmla="*/ 708025 h 717549"/>
                  <a:gd name="connsiteX4" fmla="*/ 319004 w 1660713"/>
                  <a:gd name="connsiteY4" fmla="*/ 0 h 717549"/>
                  <a:gd name="connsiteX0" fmla="*/ 325998 w 1667707"/>
                  <a:gd name="connsiteY0" fmla="*/ 0 h 717549"/>
                  <a:gd name="connsiteX1" fmla="*/ 1357873 w 1667707"/>
                  <a:gd name="connsiteY1" fmla="*/ 3175 h 717549"/>
                  <a:gd name="connsiteX2" fmla="*/ 1554723 w 1667707"/>
                  <a:gd name="connsiteY2" fmla="*/ 717549 h 717549"/>
                  <a:gd name="connsiteX3" fmla="*/ 132323 w 1667707"/>
                  <a:gd name="connsiteY3" fmla="*/ 708025 h 717549"/>
                  <a:gd name="connsiteX4" fmla="*/ 325998 w 1667707"/>
                  <a:gd name="connsiteY4" fmla="*/ 0 h 717549"/>
                  <a:gd name="connsiteX0" fmla="*/ 325998 w 1667707"/>
                  <a:gd name="connsiteY0" fmla="*/ 0 h 717549"/>
                  <a:gd name="connsiteX1" fmla="*/ 1357873 w 1667707"/>
                  <a:gd name="connsiteY1" fmla="*/ 3175 h 717549"/>
                  <a:gd name="connsiteX2" fmla="*/ 1554723 w 1667707"/>
                  <a:gd name="connsiteY2" fmla="*/ 717549 h 717549"/>
                  <a:gd name="connsiteX3" fmla="*/ 132323 w 1667707"/>
                  <a:gd name="connsiteY3" fmla="*/ 708025 h 717549"/>
                  <a:gd name="connsiteX4" fmla="*/ 325998 w 1667707"/>
                  <a:gd name="connsiteY4" fmla="*/ 0 h 717549"/>
                  <a:gd name="connsiteX0" fmla="*/ 334745 w 1676454"/>
                  <a:gd name="connsiteY0" fmla="*/ 0 h 717549"/>
                  <a:gd name="connsiteX1" fmla="*/ 1366620 w 1676454"/>
                  <a:gd name="connsiteY1" fmla="*/ 3175 h 717549"/>
                  <a:gd name="connsiteX2" fmla="*/ 1563470 w 1676454"/>
                  <a:gd name="connsiteY2" fmla="*/ 717549 h 717549"/>
                  <a:gd name="connsiteX3" fmla="*/ 141070 w 1676454"/>
                  <a:gd name="connsiteY3" fmla="*/ 708025 h 717549"/>
                  <a:gd name="connsiteX4" fmla="*/ 334745 w 1676454"/>
                  <a:gd name="connsiteY4" fmla="*/ 0 h 717549"/>
                  <a:gd name="connsiteX0" fmla="*/ 322071 w 1663780"/>
                  <a:gd name="connsiteY0" fmla="*/ 0 h 717549"/>
                  <a:gd name="connsiteX1" fmla="*/ 1353946 w 1663780"/>
                  <a:gd name="connsiteY1" fmla="*/ 3175 h 717549"/>
                  <a:gd name="connsiteX2" fmla="*/ 1550796 w 1663780"/>
                  <a:gd name="connsiteY2" fmla="*/ 717549 h 717549"/>
                  <a:gd name="connsiteX3" fmla="*/ 128396 w 1663780"/>
                  <a:gd name="connsiteY3" fmla="*/ 708025 h 717549"/>
                  <a:gd name="connsiteX4" fmla="*/ 322071 w 1663780"/>
                  <a:gd name="connsiteY4" fmla="*/ 0 h 717549"/>
                  <a:gd name="connsiteX0" fmla="*/ 322071 w 1670567"/>
                  <a:gd name="connsiteY0" fmla="*/ 0 h 717549"/>
                  <a:gd name="connsiteX1" fmla="*/ 1353946 w 1670567"/>
                  <a:gd name="connsiteY1" fmla="*/ 3175 h 717549"/>
                  <a:gd name="connsiteX2" fmla="*/ 1550796 w 1670567"/>
                  <a:gd name="connsiteY2" fmla="*/ 717549 h 717549"/>
                  <a:gd name="connsiteX3" fmla="*/ 128396 w 1670567"/>
                  <a:gd name="connsiteY3" fmla="*/ 708025 h 717549"/>
                  <a:gd name="connsiteX4" fmla="*/ 322071 w 1670567"/>
                  <a:gd name="connsiteY4" fmla="*/ 0 h 717549"/>
                  <a:gd name="connsiteX0" fmla="*/ 322071 w 1664996"/>
                  <a:gd name="connsiteY0" fmla="*/ 0 h 717549"/>
                  <a:gd name="connsiteX1" fmla="*/ 1353946 w 1664996"/>
                  <a:gd name="connsiteY1" fmla="*/ 3175 h 717549"/>
                  <a:gd name="connsiteX2" fmla="*/ 1550796 w 1664996"/>
                  <a:gd name="connsiteY2" fmla="*/ 717549 h 717549"/>
                  <a:gd name="connsiteX3" fmla="*/ 128396 w 1664996"/>
                  <a:gd name="connsiteY3" fmla="*/ 708025 h 717549"/>
                  <a:gd name="connsiteX4" fmla="*/ 322071 w 1664996"/>
                  <a:gd name="connsiteY4" fmla="*/ 0 h 717549"/>
                  <a:gd name="connsiteX0" fmla="*/ 322071 w 1671705"/>
                  <a:gd name="connsiteY0" fmla="*/ 0 h 717549"/>
                  <a:gd name="connsiteX1" fmla="*/ 1353946 w 1671705"/>
                  <a:gd name="connsiteY1" fmla="*/ 3175 h 717549"/>
                  <a:gd name="connsiteX2" fmla="*/ 1550796 w 1671705"/>
                  <a:gd name="connsiteY2" fmla="*/ 717549 h 717549"/>
                  <a:gd name="connsiteX3" fmla="*/ 128396 w 1671705"/>
                  <a:gd name="connsiteY3" fmla="*/ 708025 h 717549"/>
                  <a:gd name="connsiteX4" fmla="*/ 322071 w 1671705"/>
                  <a:gd name="connsiteY4" fmla="*/ 0 h 717549"/>
                  <a:gd name="connsiteX0" fmla="*/ 322071 w 1671705"/>
                  <a:gd name="connsiteY0" fmla="*/ 0 h 717549"/>
                  <a:gd name="connsiteX1" fmla="*/ 1353946 w 1671705"/>
                  <a:gd name="connsiteY1" fmla="*/ 3175 h 717549"/>
                  <a:gd name="connsiteX2" fmla="*/ 1550796 w 1671705"/>
                  <a:gd name="connsiteY2" fmla="*/ 717549 h 717549"/>
                  <a:gd name="connsiteX3" fmla="*/ 1004697 w 1671705"/>
                  <a:gd name="connsiteY3" fmla="*/ 710997 h 717549"/>
                  <a:gd name="connsiteX4" fmla="*/ 128396 w 1671705"/>
                  <a:gd name="connsiteY4" fmla="*/ 708025 h 717549"/>
                  <a:gd name="connsiteX5" fmla="*/ 322071 w 1671705"/>
                  <a:gd name="connsiteY5" fmla="*/ 0 h 717549"/>
                  <a:gd name="connsiteX0" fmla="*/ 322071 w 1671705"/>
                  <a:gd name="connsiteY0" fmla="*/ 0 h 710997"/>
                  <a:gd name="connsiteX1" fmla="*/ 1353946 w 1671705"/>
                  <a:gd name="connsiteY1" fmla="*/ 3175 h 710997"/>
                  <a:gd name="connsiteX2" fmla="*/ 1550796 w 1671705"/>
                  <a:gd name="connsiteY2" fmla="*/ 704848 h 710997"/>
                  <a:gd name="connsiteX3" fmla="*/ 1004697 w 1671705"/>
                  <a:gd name="connsiteY3" fmla="*/ 710997 h 710997"/>
                  <a:gd name="connsiteX4" fmla="*/ 128396 w 1671705"/>
                  <a:gd name="connsiteY4" fmla="*/ 708025 h 710997"/>
                  <a:gd name="connsiteX5" fmla="*/ 322071 w 1671705"/>
                  <a:gd name="connsiteY5" fmla="*/ 0 h 710997"/>
                  <a:gd name="connsiteX0" fmla="*/ 322071 w 1662320"/>
                  <a:gd name="connsiteY0" fmla="*/ 0 h 710997"/>
                  <a:gd name="connsiteX1" fmla="*/ 1353946 w 1662320"/>
                  <a:gd name="connsiteY1" fmla="*/ 3175 h 710997"/>
                  <a:gd name="connsiteX2" fmla="*/ 1550796 w 1662320"/>
                  <a:gd name="connsiteY2" fmla="*/ 704848 h 710997"/>
                  <a:gd name="connsiteX3" fmla="*/ 1004697 w 1662320"/>
                  <a:gd name="connsiteY3" fmla="*/ 710997 h 710997"/>
                  <a:gd name="connsiteX4" fmla="*/ 128396 w 1662320"/>
                  <a:gd name="connsiteY4" fmla="*/ 708025 h 710997"/>
                  <a:gd name="connsiteX5" fmla="*/ 322071 w 1662320"/>
                  <a:gd name="connsiteY5" fmla="*/ 0 h 710997"/>
                  <a:gd name="connsiteX0" fmla="*/ 322071 w 1670361"/>
                  <a:gd name="connsiteY0" fmla="*/ 0 h 710997"/>
                  <a:gd name="connsiteX1" fmla="*/ 1353946 w 1670361"/>
                  <a:gd name="connsiteY1" fmla="*/ 3175 h 710997"/>
                  <a:gd name="connsiteX2" fmla="*/ 1550796 w 1670361"/>
                  <a:gd name="connsiteY2" fmla="*/ 704848 h 710997"/>
                  <a:gd name="connsiteX3" fmla="*/ 1004697 w 1670361"/>
                  <a:gd name="connsiteY3" fmla="*/ 710997 h 710997"/>
                  <a:gd name="connsiteX4" fmla="*/ 128396 w 1670361"/>
                  <a:gd name="connsiteY4" fmla="*/ 708025 h 710997"/>
                  <a:gd name="connsiteX5" fmla="*/ 322071 w 1670361"/>
                  <a:gd name="connsiteY5" fmla="*/ 0 h 710997"/>
                  <a:gd name="connsiteX0" fmla="*/ 248983 w 1698873"/>
                  <a:gd name="connsiteY0" fmla="*/ 117482 h 707829"/>
                  <a:gd name="connsiteX1" fmla="*/ 1382458 w 1698873"/>
                  <a:gd name="connsiteY1" fmla="*/ 7 h 707829"/>
                  <a:gd name="connsiteX2" fmla="*/ 1579308 w 1698873"/>
                  <a:gd name="connsiteY2" fmla="*/ 701680 h 707829"/>
                  <a:gd name="connsiteX3" fmla="*/ 1033209 w 1698873"/>
                  <a:gd name="connsiteY3" fmla="*/ 707829 h 707829"/>
                  <a:gd name="connsiteX4" fmla="*/ 156908 w 1698873"/>
                  <a:gd name="connsiteY4" fmla="*/ 704857 h 707829"/>
                  <a:gd name="connsiteX5" fmla="*/ 248983 w 1698873"/>
                  <a:gd name="connsiteY5" fmla="*/ 117482 h 707829"/>
                  <a:gd name="connsiteX0" fmla="*/ 248983 w 1698873"/>
                  <a:gd name="connsiteY0" fmla="*/ 208822 h 799169"/>
                  <a:gd name="connsiteX1" fmla="*/ 1382458 w 1698873"/>
                  <a:gd name="connsiteY1" fmla="*/ 91347 h 799169"/>
                  <a:gd name="connsiteX2" fmla="*/ 1579308 w 1698873"/>
                  <a:gd name="connsiteY2" fmla="*/ 793020 h 799169"/>
                  <a:gd name="connsiteX3" fmla="*/ 1033209 w 1698873"/>
                  <a:gd name="connsiteY3" fmla="*/ 799169 h 799169"/>
                  <a:gd name="connsiteX4" fmla="*/ 156908 w 1698873"/>
                  <a:gd name="connsiteY4" fmla="*/ 796197 h 799169"/>
                  <a:gd name="connsiteX5" fmla="*/ 248983 w 1698873"/>
                  <a:gd name="connsiteY5" fmla="*/ 208822 h 799169"/>
                  <a:gd name="connsiteX0" fmla="*/ 248983 w 1698873"/>
                  <a:gd name="connsiteY0" fmla="*/ 148016 h 738363"/>
                  <a:gd name="connsiteX1" fmla="*/ 1382458 w 1698873"/>
                  <a:gd name="connsiteY1" fmla="*/ 30541 h 738363"/>
                  <a:gd name="connsiteX2" fmla="*/ 1579308 w 1698873"/>
                  <a:gd name="connsiteY2" fmla="*/ 732214 h 738363"/>
                  <a:gd name="connsiteX3" fmla="*/ 1033209 w 1698873"/>
                  <a:gd name="connsiteY3" fmla="*/ 738363 h 738363"/>
                  <a:gd name="connsiteX4" fmla="*/ 156908 w 1698873"/>
                  <a:gd name="connsiteY4" fmla="*/ 735391 h 738363"/>
                  <a:gd name="connsiteX5" fmla="*/ 248983 w 1698873"/>
                  <a:gd name="connsiteY5" fmla="*/ 148016 h 738363"/>
                  <a:gd name="connsiteX0" fmla="*/ 219991 w 1669881"/>
                  <a:gd name="connsiteY0" fmla="*/ 148016 h 738363"/>
                  <a:gd name="connsiteX1" fmla="*/ 1353466 w 1669881"/>
                  <a:gd name="connsiteY1" fmla="*/ 30541 h 738363"/>
                  <a:gd name="connsiteX2" fmla="*/ 1550316 w 1669881"/>
                  <a:gd name="connsiteY2" fmla="*/ 732214 h 738363"/>
                  <a:gd name="connsiteX3" fmla="*/ 1004217 w 1669881"/>
                  <a:gd name="connsiteY3" fmla="*/ 738363 h 738363"/>
                  <a:gd name="connsiteX4" fmla="*/ 127916 w 1669881"/>
                  <a:gd name="connsiteY4" fmla="*/ 735391 h 738363"/>
                  <a:gd name="connsiteX5" fmla="*/ 219991 w 1669881"/>
                  <a:gd name="connsiteY5" fmla="*/ 148016 h 738363"/>
                  <a:gd name="connsiteX0" fmla="*/ 226178 w 1676068"/>
                  <a:gd name="connsiteY0" fmla="*/ 148016 h 738363"/>
                  <a:gd name="connsiteX1" fmla="*/ 1359653 w 1676068"/>
                  <a:gd name="connsiteY1" fmla="*/ 30541 h 738363"/>
                  <a:gd name="connsiteX2" fmla="*/ 1556503 w 1676068"/>
                  <a:gd name="connsiteY2" fmla="*/ 732214 h 738363"/>
                  <a:gd name="connsiteX3" fmla="*/ 1010404 w 1676068"/>
                  <a:gd name="connsiteY3" fmla="*/ 738363 h 738363"/>
                  <a:gd name="connsiteX4" fmla="*/ 134103 w 1676068"/>
                  <a:gd name="connsiteY4" fmla="*/ 735391 h 738363"/>
                  <a:gd name="connsiteX5" fmla="*/ 226178 w 1676068"/>
                  <a:gd name="connsiteY5" fmla="*/ 148016 h 738363"/>
                  <a:gd name="connsiteX0" fmla="*/ 235669 w 1671272"/>
                  <a:gd name="connsiteY0" fmla="*/ 149000 h 734585"/>
                  <a:gd name="connsiteX1" fmla="*/ 1354857 w 1671272"/>
                  <a:gd name="connsiteY1" fmla="*/ 26763 h 734585"/>
                  <a:gd name="connsiteX2" fmla="*/ 1551707 w 1671272"/>
                  <a:gd name="connsiteY2" fmla="*/ 728436 h 734585"/>
                  <a:gd name="connsiteX3" fmla="*/ 1005608 w 1671272"/>
                  <a:gd name="connsiteY3" fmla="*/ 734585 h 734585"/>
                  <a:gd name="connsiteX4" fmla="*/ 129307 w 1671272"/>
                  <a:gd name="connsiteY4" fmla="*/ 731613 h 734585"/>
                  <a:gd name="connsiteX5" fmla="*/ 235669 w 1671272"/>
                  <a:gd name="connsiteY5" fmla="*/ 149000 h 734585"/>
                  <a:gd name="connsiteX0" fmla="*/ 243649 w 1679252"/>
                  <a:gd name="connsiteY0" fmla="*/ 149000 h 734585"/>
                  <a:gd name="connsiteX1" fmla="*/ 1362837 w 1679252"/>
                  <a:gd name="connsiteY1" fmla="*/ 26763 h 734585"/>
                  <a:gd name="connsiteX2" fmla="*/ 1559687 w 1679252"/>
                  <a:gd name="connsiteY2" fmla="*/ 728436 h 734585"/>
                  <a:gd name="connsiteX3" fmla="*/ 1013588 w 1679252"/>
                  <a:gd name="connsiteY3" fmla="*/ 734585 h 734585"/>
                  <a:gd name="connsiteX4" fmla="*/ 137287 w 1679252"/>
                  <a:gd name="connsiteY4" fmla="*/ 731613 h 734585"/>
                  <a:gd name="connsiteX5" fmla="*/ 243649 w 1679252"/>
                  <a:gd name="connsiteY5" fmla="*/ 149000 h 734585"/>
                  <a:gd name="connsiteX0" fmla="*/ 243649 w 1665206"/>
                  <a:gd name="connsiteY0" fmla="*/ 149000 h 734585"/>
                  <a:gd name="connsiteX1" fmla="*/ 1362837 w 1665206"/>
                  <a:gd name="connsiteY1" fmla="*/ 26763 h 734585"/>
                  <a:gd name="connsiteX2" fmla="*/ 1559687 w 1665206"/>
                  <a:gd name="connsiteY2" fmla="*/ 728436 h 734585"/>
                  <a:gd name="connsiteX3" fmla="*/ 1013588 w 1665206"/>
                  <a:gd name="connsiteY3" fmla="*/ 734585 h 734585"/>
                  <a:gd name="connsiteX4" fmla="*/ 137287 w 1665206"/>
                  <a:gd name="connsiteY4" fmla="*/ 731613 h 734585"/>
                  <a:gd name="connsiteX5" fmla="*/ 243649 w 1665206"/>
                  <a:gd name="connsiteY5" fmla="*/ 149000 h 734585"/>
                  <a:gd name="connsiteX0" fmla="*/ 243649 w 1667205"/>
                  <a:gd name="connsiteY0" fmla="*/ 149000 h 734585"/>
                  <a:gd name="connsiteX1" fmla="*/ 1362837 w 1667205"/>
                  <a:gd name="connsiteY1" fmla="*/ 26763 h 734585"/>
                  <a:gd name="connsiteX2" fmla="*/ 1559687 w 1667205"/>
                  <a:gd name="connsiteY2" fmla="*/ 728436 h 734585"/>
                  <a:gd name="connsiteX3" fmla="*/ 1013588 w 1667205"/>
                  <a:gd name="connsiteY3" fmla="*/ 734585 h 734585"/>
                  <a:gd name="connsiteX4" fmla="*/ 137287 w 1667205"/>
                  <a:gd name="connsiteY4" fmla="*/ 731613 h 734585"/>
                  <a:gd name="connsiteX5" fmla="*/ 243649 w 1667205"/>
                  <a:gd name="connsiteY5" fmla="*/ 149000 h 734585"/>
                  <a:gd name="connsiteX0" fmla="*/ 243649 w 1686139"/>
                  <a:gd name="connsiteY0" fmla="*/ 149000 h 734585"/>
                  <a:gd name="connsiteX1" fmla="*/ 1362837 w 1686139"/>
                  <a:gd name="connsiteY1" fmla="*/ 26763 h 734585"/>
                  <a:gd name="connsiteX2" fmla="*/ 1581912 w 1686139"/>
                  <a:gd name="connsiteY2" fmla="*/ 703035 h 734585"/>
                  <a:gd name="connsiteX3" fmla="*/ 1013588 w 1686139"/>
                  <a:gd name="connsiteY3" fmla="*/ 734585 h 734585"/>
                  <a:gd name="connsiteX4" fmla="*/ 137287 w 1686139"/>
                  <a:gd name="connsiteY4" fmla="*/ 731613 h 734585"/>
                  <a:gd name="connsiteX5" fmla="*/ 243649 w 1686139"/>
                  <a:gd name="connsiteY5" fmla="*/ 149000 h 734585"/>
                  <a:gd name="connsiteX0" fmla="*/ 243649 w 1667205"/>
                  <a:gd name="connsiteY0" fmla="*/ 149000 h 734585"/>
                  <a:gd name="connsiteX1" fmla="*/ 1362837 w 1667205"/>
                  <a:gd name="connsiteY1" fmla="*/ 26763 h 734585"/>
                  <a:gd name="connsiteX2" fmla="*/ 1559687 w 1667205"/>
                  <a:gd name="connsiteY2" fmla="*/ 722084 h 734585"/>
                  <a:gd name="connsiteX3" fmla="*/ 1013588 w 1667205"/>
                  <a:gd name="connsiteY3" fmla="*/ 734585 h 734585"/>
                  <a:gd name="connsiteX4" fmla="*/ 137287 w 1667205"/>
                  <a:gd name="connsiteY4" fmla="*/ 731613 h 734585"/>
                  <a:gd name="connsiteX5" fmla="*/ 243649 w 1667205"/>
                  <a:gd name="connsiteY5" fmla="*/ 149000 h 734585"/>
                  <a:gd name="connsiteX0" fmla="*/ 243649 w 1690028"/>
                  <a:gd name="connsiteY0" fmla="*/ 149000 h 734585"/>
                  <a:gd name="connsiteX1" fmla="*/ 1362837 w 1690028"/>
                  <a:gd name="connsiteY1" fmla="*/ 26763 h 734585"/>
                  <a:gd name="connsiteX2" fmla="*/ 1559687 w 1690028"/>
                  <a:gd name="connsiteY2" fmla="*/ 722084 h 734585"/>
                  <a:gd name="connsiteX3" fmla="*/ 1013588 w 1690028"/>
                  <a:gd name="connsiteY3" fmla="*/ 734585 h 734585"/>
                  <a:gd name="connsiteX4" fmla="*/ 137287 w 1690028"/>
                  <a:gd name="connsiteY4" fmla="*/ 731613 h 734585"/>
                  <a:gd name="connsiteX5" fmla="*/ 243649 w 1690028"/>
                  <a:gd name="connsiteY5" fmla="*/ 149000 h 734585"/>
                  <a:gd name="connsiteX0" fmla="*/ 243649 w 1679252"/>
                  <a:gd name="connsiteY0" fmla="*/ 149000 h 734585"/>
                  <a:gd name="connsiteX1" fmla="*/ 1362837 w 1679252"/>
                  <a:gd name="connsiteY1" fmla="*/ 26763 h 734585"/>
                  <a:gd name="connsiteX2" fmla="*/ 1559687 w 1679252"/>
                  <a:gd name="connsiteY2" fmla="*/ 722084 h 734585"/>
                  <a:gd name="connsiteX3" fmla="*/ 1013588 w 1679252"/>
                  <a:gd name="connsiteY3" fmla="*/ 734585 h 734585"/>
                  <a:gd name="connsiteX4" fmla="*/ 137287 w 1679252"/>
                  <a:gd name="connsiteY4" fmla="*/ 731613 h 734585"/>
                  <a:gd name="connsiteX5" fmla="*/ 243649 w 1679252"/>
                  <a:gd name="connsiteY5" fmla="*/ 149000 h 734585"/>
                  <a:gd name="connsiteX0" fmla="*/ 243649 w 1697014"/>
                  <a:gd name="connsiteY0" fmla="*/ 149000 h 734585"/>
                  <a:gd name="connsiteX1" fmla="*/ 1362837 w 1697014"/>
                  <a:gd name="connsiteY1" fmla="*/ 26763 h 734585"/>
                  <a:gd name="connsiteX2" fmla="*/ 1559687 w 1697014"/>
                  <a:gd name="connsiteY2" fmla="*/ 722084 h 734585"/>
                  <a:gd name="connsiteX3" fmla="*/ 1013588 w 1697014"/>
                  <a:gd name="connsiteY3" fmla="*/ 734585 h 734585"/>
                  <a:gd name="connsiteX4" fmla="*/ 137287 w 1697014"/>
                  <a:gd name="connsiteY4" fmla="*/ 731613 h 734585"/>
                  <a:gd name="connsiteX5" fmla="*/ 243649 w 1697014"/>
                  <a:gd name="connsiteY5" fmla="*/ 149000 h 734585"/>
                  <a:gd name="connsiteX0" fmla="*/ 243649 w 1683113"/>
                  <a:gd name="connsiteY0" fmla="*/ 149000 h 734585"/>
                  <a:gd name="connsiteX1" fmla="*/ 1362837 w 1683113"/>
                  <a:gd name="connsiteY1" fmla="*/ 26763 h 734585"/>
                  <a:gd name="connsiteX2" fmla="*/ 1559687 w 1683113"/>
                  <a:gd name="connsiteY2" fmla="*/ 722084 h 734585"/>
                  <a:gd name="connsiteX3" fmla="*/ 1013588 w 1683113"/>
                  <a:gd name="connsiteY3" fmla="*/ 734585 h 734585"/>
                  <a:gd name="connsiteX4" fmla="*/ 137287 w 1683113"/>
                  <a:gd name="connsiteY4" fmla="*/ 731613 h 734585"/>
                  <a:gd name="connsiteX5" fmla="*/ 243649 w 1683113"/>
                  <a:gd name="connsiteY5" fmla="*/ 149000 h 734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113" h="734585">
                    <a:moveTo>
                      <a:pt x="243649" y="149000"/>
                    </a:moveTo>
                    <a:cubicBezTo>
                      <a:pt x="587607" y="-237292"/>
                      <a:pt x="510879" y="279705"/>
                      <a:pt x="1362837" y="26763"/>
                    </a:cubicBezTo>
                    <a:cubicBezTo>
                      <a:pt x="1511004" y="311455"/>
                      <a:pt x="1871895" y="697731"/>
                      <a:pt x="1559687" y="722084"/>
                    </a:cubicBezTo>
                    <a:lnTo>
                      <a:pt x="1013588" y="734585"/>
                    </a:lnTo>
                    <a:lnTo>
                      <a:pt x="137287" y="731613"/>
                    </a:lnTo>
                    <a:cubicBezTo>
                      <a:pt x="-101367" y="627359"/>
                      <a:pt x="-5059" y="623129"/>
                      <a:pt x="243649" y="14900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alpha val="69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2" descr="C:\Users\200461\Desktop\images0\activity\glassware-jpg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65" t="13159" r="27499" b="12511"/>
              <a:stretch/>
            </p:blipFill>
            <p:spPr bwMode="auto">
              <a:xfrm>
                <a:off x="4655853" y="1518160"/>
                <a:ext cx="1728788" cy="1555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/>
            <p:cNvGrpSpPr/>
            <p:nvPr/>
          </p:nvGrpSpPr>
          <p:grpSpPr>
            <a:xfrm rot="1780495">
              <a:off x="6321973" y="1959239"/>
              <a:ext cx="1081038" cy="2175877"/>
              <a:chOff x="2596178" y="1439472"/>
              <a:chExt cx="893420" cy="1798245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2769143" y="1439472"/>
                <a:ext cx="720455" cy="1211843"/>
              </a:xfrm>
              <a:custGeom>
                <a:avLst/>
                <a:gdLst>
                  <a:gd name="connsiteX0" fmla="*/ 0 w 638175"/>
                  <a:gd name="connsiteY0" fmla="*/ 419178 h 447753"/>
                  <a:gd name="connsiteX1" fmla="*/ 433388 w 638175"/>
                  <a:gd name="connsiteY1" fmla="*/ 78 h 447753"/>
                  <a:gd name="connsiteX2" fmla="*/ 638175 w 638175"/>
                  <a:gd name="connsiteY2" fmla="*/ 447753 h 447753"/>
                  <a:gd name="connsiteX0" fmla="*/ 0 w 590550"/>
                  <a:gd name="connsiteY0" fmla="*/ 626203 h 626203"/>
                  <a:gd name="connsiteX1" fmla="*/ 385763 w 590550"/>
                  <a:gd name="connsiteY1" fmla="*/ 2315 h 626203"/>
                  <a:gd name="connsiteX2" fmla="*/ 590550 w 590550"/>
                  <a:gd name="connsiteY2" fmla="*/ 449990 h 626203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38197 h 738197"/>
                  <a:gd name="connsiteX1" fmla="*/ 290513 w 542925"/>
                  <a:gd name="connsiteY1" fmla="*/ 4772 h 738197"/>
                  <a:gd name="connsiteX2" fmla="*/ 542925 w 542925"/>
                  <a:gd name="connsiteY2" fmla="*/ 466734 h 738197"/>
                  <a:gd name="connsiteX0" fmla="*/ 0 w 542925"/>
                  <a:gd name="connsiteY0" fmla="*/ 585283 h 585283"/>
                  <a:gd name="connsiteX1" fmla="*/ 223838 w 542925"/>
                  <a:gd name="connsiteY1" fmla="*/ 9020 h 585283"/>
                  <a:gd name="connsiteX2" fmla="*/ 542925 w 542925"/>
                  <a:gd name="connsiteY2" fmla="*/ 313820 h 585283"/>
                  <a:gd name="connsiteX0" fmla="*/ 0 w 542925"/>
                  <a:gd name="connsiteY0" fmla="*/ 576512 h 576512"/>
                  <a:gd name="connsiteX1" fmla="*/ 223838 w 542925"/>
                  <a:gd name="connsiteY1" fmla="*/ 249 h 576512"/>
                  <a:gd name="connsiteX2" fmla="*/ 542925 w 542925"/>
                  <a:gd name="connsiteY2" fmla="*/ 305049 h 576512"/>
                  <a:gd name="connsiteX0" fmla="*/ 0 w 555625"/>
                  <a:gd name="connsiteY0" fmla="*/ 571948 h 571948"/>
                  <a:gd name="connsiteX1" fmla="*/ 236538 w 555625"/>
                  <a:gd name="connsiteY1" fmla="*/ 8385 h 571948"/>
                  <a:gd name="connsiteX2" fmla="*/ 555625 w 555625"/>
                  <a:gd name="connsiteY2" fmla="*/ 313185 h 571948"/>
                  <a:gd name="connsiteX0" fmla="*/ 0 w 407988"/>
                  <a:gd name="connsiteY0" fmla="*/ 672192 h 672192"/>
                  <a:gd name="connsiteX1" fmla="*/ 88901 w 407988"/>
                  <a:gd name="connsiteY1" fmla="*/ 13379 h 672192"/>
                  <a:gd name="connsiteX2" fmla="*/ 407988 w 407988"/>
                  <a:gd name="connsiteY2" fmla="*/ 318179 h 672192"/>
                  <a:gd name="connsiteX0" fmla="*/ 0 w 651828"/>
                  <a:gd name="connsiteY0" fmla="*/ 1068337 h 1068337"/>
                  <a:gd name="connsiteX1" fmla="*/ 332741 w 651828"/>
                  <a:gd name="connsiteY1" fmla="*/ 36144 h 1068337"/>
                  <a:gd name="connsiteX2" fmla="*/ 651828 w 651828"/>
                  <a:gd name="connsiteY2" fmla="*/ 340944 h 1068337"/>
                  <a:gd name="connsiteX0" fmla="*/ 0 w 651828"/>
                  <a:gd name="connsiteY0" fmla="*/ 1068337 h 1068337"/>
                  <a:gd name="connsiteX1" fmla="*/ 332741 w 651828"/>
                  <a:gd name="connsiteY1" fmla="*/ 36144 h 1068337"/>
                  <a:gd name="connsiteX2" fmla="*/ 651828 w 651828"/>
                  <a:gd name="connsiteY2" fmla="*/ 340944 h 1068337"/>
                  <a:gd name="connsiteX0" fmla="*/ 0 w 651828"/>
                  <a:gd name="connsiteY0" fmla="*/ 990232 h 990232"/>
                  <a:gd name="connsiteX1" fmla="*/ 340361 w 651828"/>
                  <a:gd name="connsiteY1" fmla="*/ 49479 h 990232"/>
                  <a:gd name="connsiteX2" fmla="*/ 651828 w 651828"/>
                  <a:gd name="connsiteY2" fmla="*/ 262839 h 990232"/>
                  <a:gd name="connsiteX0" fmla="*/ 0 w 720408"/>
                  <a:gd name="connsiteY0" fmla="*/ 952478 h 952478"/>
                  <a:gd name="connsiteX1" fmla="*/ 340361 w 720408"/>
                  <a:gd name="connsiteY1" fmla="*/ 11725 h 952478"/>
                  <a:gd name="connsiteX2" fmla="*/ 720408 w 720408"/>
                  <a:gd name="connsiteY2" fmla="*/ 484165 h 952478"/>
                  <a:gd name="connsiteX0" fmla="*/ 0 w 720455"/>
                  <a:gd name="connsiteY0" fmla="*/ 967132 h 967132"/>
                  <a:gd name="connsiteX1" fmla="*/ 340361 w 720455"/>
                  <a:gd name="connsiteY1" fmla="*/ 26379 h 967132"/>
                  <a:gd name="connsiteX2" fmla="*/ 720408 w 720455"/>
                  <a:gd name="connsiteY2" fmla="*/ 498819 h 96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0455" h="967132">
                    <a:moveTo>
                      <a:pt x="0" y="967132"/>
                    </a:moveTo>
                    <a:cubicBezTo>
                      <a:pt x="291148" y="97022"/>
                      <a:pt x="220293" y="104431"/>
                      <a:pt x="340361" y="26379"/>
                    </a:cubicBezTo>
                    <a:cubicBezTo>
                      <a:pt x="460429" y="-51673"/>
                      <a:pt x="724536" y="25902"/>
                      <a:pt x="720408" y="4988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 rot="15279957">
                <a:off x="2345149" y="2670106"/>
                <a:ext cx="818640" cy="316582"/>
                <a:chOff x="5315164" y="2588404"/>
                <a:chExt cx="952279" cy="364128"/>
              </a:xfrm>
              <a:solidFill>
                <a:srgbClr val="FFFF00">
                  <a:alpha val="37000"/>
                </a:srgbClr>
              </a:solidFill>
            </p:grpSpPr>
            <p:sp>
              <p:nvSpPr>
                <p:cNvPr id="59" name="Flowchart: Stored Data 20"/>
                <p:cNvSpPr/>
                <p:nvPr/>
              </p:nvSpPr>
              <p:spPr>
                <a:xfrm rot="19709678">
                  <a:off x="5315164" y="2771485"/>
                  <a:ext cx="940460" cy="181047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718 w 10000"/>
                    <a:gd name="connsiteY2" fmla="*/ 6244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207 w 10000"/>
                    <a:gd name="connsiteY2" fmla="*/ 5892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207 w 10000"/>
                    <a:gd name="connsiteY2" fmla="*/ 5892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207 w 10000"/>
                    <a:gd name="connsiteY2" fmla="*/ 5892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05 w 10000"/>
                    <a:gd name="connsiteY2" fmla="*/ 632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05 w 10000"/>
                    <a:gd name="connsiteY2" fmla="*/ 632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05 w 10000"/>
                    <a:gd name="connsiteY2" fmla="*/ 632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839 w 10000"/>
                    <a:gd name="connsiteY2" fmla="*/ 5358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839 w 10000"/>
                    <a:gd name="connsiteY2" fmla="*/ 5358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839 w 10000"/>
                    <a:gd name="connsiteY2" fmla="*/ 5358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29 w 10000"/>
                    <a:gd name="connsiteY2" fmla="*/ 5324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285"/>
                    <a:gd name="connsiteY0" fmla="*/ 0 h 10438"/>
                    <a:gd name="connsiteX1" fmla="*/ 10000 w 10285"/>
                    <a:gd name="connsiteY1" fmla="*/ 0 h 10438"/>
                    <a:gd name="connsiteX2" fmla="*/ 9629 w 10285"/>
                    <a:gd name="connsiteY2" fmla="*/ 5324 h 10438"/>
                    <a:gd name="connsiteX3" fmla="*/ 10285 w 10285"/>
                    <a:gd name="connsiteY3" fmla="*/ 10438 h 10438"/>
                    <a:gd name="connsiteX4" fmla="*/ 1667 w 10285"/>
                    <a:gd name="connsiteY4" fmla="*/ 10000 h 10438"/>
                    <a:gd name="connsiteX5" fmla="*/ 0 w 10285"/>
                    <a:gd name="connsiteY5" fmla="*/ 5000 h 10438"/>
                    <a:gd name="connsiteX6" fmla="*/ 1667 w 10285"/>
                    <a:gd name="connsiteY6" fmla="*/ 0 h 1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85" h="10438">
                      <a:moveTo>
                        <a:pt x="1667" y="0"/>
                      </a:moveTo>
                      <a:cubicBezTo>
                        <a:pt x="4445" y="0"/>
                        <a:pt x="7174" y="60"/>
                        <a:pt x="10000" y="0"/>
                      </a:cubicBezTo>
                      <a:cubicBezTo>
                        <a:pt x="9640" y="2885"/>
                        <a:pt x="9582" y="3584"/>
                        <a:pt x="9629" y="5324"/>
                      </a:cubicBezTo>
                      <a:cubicBezTo>
                        <a:pt x="9677" y="7064"/>
                        <a:pt x="9763" y="7005"/>
                        <a:pt x="10285" y="10438"/>
                      </a:cubicBezTo>
                      <a:lnTo>
                        <a:pt x="1667" y="10000"/>
                      </a:lnTo>
                      <a:cubicBezTo>
                        <a:pt x="746" y="10000"/>
                        <a:pt x="0" y="7761"/>
                        <a:pt x="0" y="5000"/>
                      </a:cubicBezTo>
                      <a:cubicBezTo>
                        <a:pt x="0" y="2239"/>
                        <a:pt x="746" y="0"/>
                        <a:pt x="166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 rot="2660434">
                  <a:off x="6069970" y="2588404"/>
                  <a:ext cx="197473" cy="7905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 rot="18760738">
                <a:off x="2612972" y="2680774"/>
                <a:ext cx="189257" cy="3910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1" name="Picture 4" descr="C:\Users\200461\Desktop\crock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154" y="2239015"/>
            <a:ext cx="1039446" cy="58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121734" y="2478159"/>
            <a:ext cx="2530351" cy="2070163"/>
            <a:chOff x="3583851" y="1601144"/>
            <a:chExt cx="1428317" cy="1168553"/>
          </a:xfrm>
        </p:grpSpPr>
        <p:pic>
          <p:nvPicPr>
            <p:cNvPr id="23" name="Picture 2" descr="C:\Users\200461\Desktop\images0\activity\glassware-jpg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13159" r="24136" b="12511"/>
            <a:stretch/>
          </p:blipFill>
          <p:spPr bwMode="auto">
            <a:xfrm>
              <a:off x="3583851" y="1601144"/>
              <a:ext cx="1428317" cy="116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"/>
            <p:cNvSpPr/>
            <p:nvPr/>
          </p:nvSpPr>
          <p:spPr>
            <a:xfrm>
              <a:off x="3657272" y="2233558"/>
              <a:ext cx="1259411" cy="502498"/>
            </a:xfrm>
            <a:custGeom>
              <a:avLst/>
              <a:gdLst>
                <a:gd name="connsiteX0" fmla="*/ 0 w 990600"/>
                <a:gd name="connsiteY0" fmla="*/ 0 h 685800"/>
                <a:gd name="connsiteX1" fmla="*/ 990600 w 990600"/>
                <a:gd name="connsiteY1" fmla="*/ 0 h 685800"/>
                <a:gd name="connsiteX2" fmla="*/ 990600 w 990600"/>
                <a:gd name="connsiteY2" fmla="*/ 685800 h 685800"/>
                <a:gd name="connsiteX3" fmla="*/ 0 w 990600"/>
                <a:gd name="connsiteY3" fmla="*/ 685800 h 685800"/>
                <a:gd name="connsiteX4" fmla="*/ 0 w 990600"/>
                <a:gd name="connsiteY4" fmla="*/ 0 h 685800"/>
                <a:gd name="connsiteX0" fmla="*/ 0 w 1257300"/>
                <a:gd name="connsiteY0" fmla="*/ 0 h 704850"/>
                <a:gd name="connsiteX1" fmla="*/ 990600 w 1257300"/>
                <a:gd name="connsiteY1" fmla="*/ 0 h 704850"/>
                <a:gd name="connsiteX2" fmla="*/ 1257300 w 1257300"/>
                <a:gd name="connsiteY2" fmla="*/ 704850 h 704850"/>
                <a:gd name="connsiteX3" fmla="*/ 0 w 1257300"/>
                <a:gd name="connsiteY3" fmla="*/ 685800 h 704850"/>
                <a:gd name="connsiteX4" fmla="*/ 0 w 1257300"/>
                <a:gd name="connsiteY4" fmla="*/ 0 h 704850"/>
                <a:gd name="connsiteX0" fmla="*/ 193675 w 1450975"/>
                <a:gd name="connsiteY0" fmla="*/ 0 h 708025"/>
                <a:gd name="connsiteX1" fmla="*/ 1184275 w 1450975"/>
                <a:gd name="connsiteY1" fmla="*/ 0 h 708025"/>
                <a:gd name="connsiteX2" fmla="*/ 1450975 w 1450975"/>
                <a:gd name="connsiteY2" fmla="*/ 704850 h 708025"/>
                <a:gd name="connsiteX3" fmla="*/ 0 w 1450975"/>
                <a:gd name="connsiteY3" fmla="*/ 708025 h 708025"/>
                <a:gd name="connsiteX4" fmla="*/ 193675 w 1450975"/>
                <a:gd name="connsiteY4" fmla="*/ 0 h 708025"/>
                <a:gd name="connsiteX0" fmla="*/ 193675 w 1450975"/>
                <a:gd name="connsiteY0" fmla="*/ 0 h 708025"/>
                <a:gd name="connsiteX1" fmla="*/ 1225550 w 1450975"/>
                <a:gd name="connsiteY1" fmla="*/ 3175 h 708025"/>
                <a:gd name="connsiteX2" fmla="*/ 1450975 w 1450975"/>
                <a:gd name="connsiteY2" fmla="*/ 704850 h 708025"/>
                <a:gd name="connsiteX3" fmla="*/ 0 w 1450975"/>
                <a:gd name="connsiteY3" fmla="*/ 708025 h 708025"/>
                <a:gd name="connsiteX4" fmla="*/ 193675 w 1450975"/>
                <a:gd name="connsiteY4" fmla="*/ 0 h 708025"/>
                <a:gd name="connsiteX0" fmla="*/ 193675 w 1547403"/>
                <a:gd name="connsiteY0" fmla="*/ 0 h 708025"/>
                <a:gd name="connsiteX1" fmla="*/ 1225550 w 1547403"/>
                <a:gd name="connsiteY1" fmla="*/ 3175 h 708025"/>
                <a:gd name="connsiteX2" fmla="*/ 1450975 w 1547403"/>
                <a:gd name="connsiteY2" fmla="*/ 704850 h 708025"/>
                <a:gd name="connsiteX3" fmla="*/ 0 w 1547403"/>
                <a:gd name="connsiteY3" fmla="*/ 708025 h 708025"/>
                <a:gd name="connsiteX4" fmla="*/ 193675 w 1547403"/>
                <a:gd name="connsiteY4" fmla="*/ 0 h 708025"/>
                <a:gd name="connsiteX0" fmla="*/ 326436 w 1680164"/>
                <a:gd name="connsiteY0" fmla="*/ 0 h 708025"/>
                <a:gd name="connsiteX1" fmla="*/ 1358311 w 1680164"/>
                <a:gd name="connsiteY1" fmla="*/ 3175 h 708025"/>
                <a:gd name="connsiteX2" fmla="*/ 1583736 w 1680164"/>
                <a:gd name="connsiteY2" fmla="*/ 704850 h 708025"/>
                <a:gd name="connsiteX3" fmla="*/ 132761 w 1680164"/>
                <a:gd name="connsiteY3" fmla="*/ 708025 h 708025"/>
                <a:gd name="connsiteX4" fmla="*/ 326436 w 1680164"/>
                <a:gd name="connsiteY4" fmla="*/ 0 h 708025"/>
                <a:gd name="connsiteX0" fmla="*/ 319628 w 1673356"/>
                <a:gd name="connsiteY0" fmla="*/ 0 h 708025"/>
                <a:gd name="connsiteX1" fmla="*/ 1351503 w 1673356"/>
                <a:gd name="connsiteY1" fmla="*/ 3175 h 708025"/>
                <a:gd name="connsiteX2" fmla="*/ 1576928 w 1673356"/>
                <a:gd name="connsiteY2" fmla="*/ 704850 h 708025"/>
                <a:gd name="connsiteX3" fmla="*/ 125953 w 1673356"/>
                <a:gd name="connsiteY3" fmla="*/ 708025 h 708025"/>
                <a:gd name="connsiteX4" fmla="*/ 319628 w 1673356"/>
                <a:gd name="connsiteY4" fmla="*/ 0 h 708025"/>
                <a:gd name="connsiteX0" fmla="*/ 318268 w 1671996"/>
                <a:gd name="connsiteY0" fmla="*/ 0 h 708025"/>
                <a:gd name="connsiteX1" fmla="*/ 1350143 w 1671996"/>
                <a:gd name="connsiteY1" fmla="*/ 3175 h 708025"/>
                <a:gd name="connsiteX2" fmla="*/ 1575568 w 1671996"/>
                <a:gd name="connsiteY2" fmla="*/ 704850 h 708025"/>
                <a:gd name="connsiteX3" fmla="*/ 124593 w 1671996"/>
                <a:gd name="connsiteY3" fmla="*/ 708025 h 708025"/>
                <a:gd name="connsiteX4" fmla="*/ 318268 w 1671996"/>
                <a:gd name="connsiteY4" fmla="*/ 0 h 708025"/>
                <a:gd name="connsiteX0" fmla="*/ 318268 w 1647819"/>
                <a:gd name="connsiteY0" fmla="*/ 0 h 717549"/>
                <a:gd name="connsiteX1" fmla="*/ 1350143 w 1647819"/>
                <a:gd name="connsiteY1" fmla="*/ 3175 h 717549"/>
                <a:gd name="connsiteX2" fmla="*/ 1546993 w 1647819"/>
                <a:gd name="connsiteY2" fmla="*/ 717549 h 717549"/>
                <a:gd name="connsiteX3" fmla="*/ 124593 w 1647819"/>
                <a:gd name="connsiteY3" fmla="*/ 708025 h 717549"/>
                <a:gd name="connsiteX4" fmla="*/ 318268 w 1647819"/>
                <a:gd name="connsiteY4" fmla="*/ 0 h 717549"/>
                <a:gd name="connsiteX0" fmla="*/ 318268 w 1659977"/>
                <a:gd name="connsiteY0" fmla="*/ 0 h 717549"/>
                <a:gd name="connsiteX1" fmla="*/ 1350143 w 1659977"/>
                <a:gd name="connsiteY1" fmla="*/ 3175 h 717549"/>
                <a:gd name="connsiteX2" fmla="*/ 1546993 w 1659977"/>
                <a:gd name="connsiteY2" fmla="*/ 717549 h 717549"/>
                <a:gd name="connsiteX3" fmla="*/ 124593 w 1659977"/>
                <a:gd name="connsiteY3" fmla="*/ 708025 h 717549"/>
                <a:gd name="connsiteX4" fmla="*/ 318268 w 1659977"/>
                <a:gd name="connsiteY4" fmla="*/ 0 h 717549"/>
                <a:gd name="connsiteX0" fmla="*/ 339640 w 1681349"/>
                <a:gd name="connsiteY0" fmla="*/ 0 h 717549"/>
                <a:gd name="connsiteX1" fmla="*/ 1371515 w 1681349"/>
                <a:gd name="connsiteY1" fmla="*/ 3175 h 717549"/>
                <a:gd name="connsiteX2" fmla="*/ 1568365 w 1681349"/>
                <a:gd name="connsiteY2" fmla="*/ 717549 h 717549"/>
                <a:gd name="connsiteX3" fmla="*/ 145965 w 1681349"/>
                <a:gd name="connsiteY3" fmla="*/ 708025 h 717549"/>
                <a:gd name="connsiteX4" fmla="*/ 339640 w 1681349"/>
                <a:gd name="connsiteY4" fmla="*/ 0 h 717549"/>
                <a:gd name="connsiteX0" fmla="*/ 337199 w 1678908"/>
                <a:gd name="connsiteY0" fmla="*/ 0 h 717549"/>
                <a:gd name="connsiteX1" fmla="*/ 1369074 w 1678908"/>
                <a:gd name="connsiteY1" fmla="*/ 3175 h 717549"/>
                <a:gd name="connsiteX2" fmla="*/ 1565924 w 1678908"/>
                <a:gd name="connsiteY2" fmla="*/ 717549 h 717549"/>
                <a:gd name="connsiteX3" fmla="*/ 143524 w 1678908"/>
                <a:gd name="connsiteY3" fmla="*/ 708025 h 717549"/>
                <a:gd name="connsiteX4" fmla="*/ 337199 w 1678908"/>
                <a:gd name="connsiteY4" fmla="*/ 0 h 717549"/>
                <a:gd name="connsiteX0" fmla="*/ 319004 w 1660713"/>
                <a:gd name="connsiteY0" fmla="*/ 0 h 717549"/>
                <a:gd name="connsiteX1" fmla="*/ 1350879 w 1660713"/>
                <a:gd name="connsiteY1" fmla="*/ 3175 h 717549"/>
                <a:gd name="connsiteX2" fmla="*/ 1547729 w 1660713"/>
                <a:gd name="connsiteY2" fmla="*/ 717549 h 717549"/>
                <a:gd name="connsiteX3" fmla="*/ 125329 w 1660713"/>
                <a:gd name="connsiteY3" fmla="*/ 708025 h 717549"/>
                <a:gd name="connsiteX4" fmla="*/ 319004 w 1660713"/>
                <a:gd name="connsiteY4" fmla="*/ 0 h 717549"/>
                <a:gd name="connsiteX0" fmla="*/ 325998 w 1667707"/>
                <a:gd name="connsiteY0" fmla="*/ 0 h 717549"/>
                <a:gd name="connsiteX1" fmla="*/ 1357873 w 1667707"/>
                <a:gd name="connsiteY1" fmla="*/ 3175 h 717549"/>
                <a:gd name="connsiteX2" fmla="*/ 1554723 w 1667707"/>
                <a:gd name="connsiteY2" fmla="*/ 717549 h 717549"/>
                <a:gd name="connsiteX3" fmla="*/ 132323 w 1667707"/>
                <a:gd name="connsiteY3" fmla="*/ 708025 h 717549"/>
                <a:gd name="connsiteX4" fmla="*/ 325998 w 1667707"/>
                <a:gd name="connsiteY4" fmla="*/ 0 h 717549"/>
                <a:gd name="connsiteX0" fmla="*/ 325998 w 1667707"/>
                <a:gd name="connsiteY0" fmla="*/ 0 h 717549"/>
                <a:gd name="connsiteX1" fmla="*/ 1357873 w 1667707"/>
                <a:gd name="connsiteY1" fmla="*/ 3175 h 717549"/>
                <a:gd name="connsiteX2" fmla="*/ 1554723 w 1667707"/>
                <a:gd name="connsiteY2" fmla="*/ 717549 h 717549"/>
                <a:gd name="connsiteX3" fmla="*/ 132323 w 1667707"/>
                <a:gd name="connsiteY3" fmla="*/ 708025 h 717549"/>
                <a:gd name="connsiteX4" fmla="*/ 325998 w 1667707"/>
                <a:gd name="connsiteY4" fmla="*/ 0 h 717549"/>
                <a:gd name="connsiteX0" fmla="*/ 334745 w 1676454"/>
                <a:gd name="connsiteY0" fmla="*/ 0 h 717549"/>
                <a:gd name="connsiteX1" fmla="*/ 1366620 w 1676454"/>
                <a:gd name="connsiteY1" fmla="*/ 3175 h 717549"/>
                <a:gd name="connsiteX2" fmla="*/ 1563470 w 1676454"/>
                <a:gd name="connsiteY2" fmla="*/ 717549 h 717549"/>
                <a:gd name="connsiteX3" fmla="*/ 141070 w 1676454"/>
                <a:gd name="connsiteY3" fmla="*/ 708025 h 717549"/>
                <a:gd name="connsiteX4" fmla="*/ 334745 w 1676454"/>
                <a:gd name="connsiteY4" fmla="*/ 0 h 717549"/>
                <a:gd name="connsiteX0" fmla="*/ 322071 w 1663780"/>
                <a:gd name="connsiteY0" fmla="*/ 0 h 717549"/>
                <a:gd name="connsiteX1" fmla="*/ 1353946 w 1663780"/>
                <a:gd name="connsiteY1" fmla="*/ 3175 h 717549"/>
                <a:gd name="connsiteX2" fmla="*/ 1550796 w 1663780"/>
                <a:gd name="connsiteY2" fmla="*/ 717549 h 717549"/>
                <a:gd name="connsiteX3" fmla="*/ 128396 w 1663780"/>
                <a:gd name="connsiteY3" fmla="*/ 708025 h 717549"/>
                <a:gd name="connsiteX4" fmla="*/ 322071 w 1663780"/>
                <a:gd name="connsiteY4" fmla="*/ 0 h 717549"/>
                <a:gd name="connsiteX0" fmla="*/ 322071 w 1670567"/>
                <a:gd name="connsiteY0" fmla="*/ 0 h 717549"/>
                <a:gd name="connsiteX1" fmla="*/ 1353946 w 1670567"/>
                <a:gd name="connsiteY1" fmla="*/ 3175 h 717549"/>
                <a:gd name="connsiteX2" fmla="*/ 1550796 w 1670567"/>
                <a:gd name="connsiteY2" fmla="*/ 717549 h 717549"/>
                <a:gd name="connsiteX3" fmla="*/ 128396 w 1670567"/>
                <a:gd name="connsiteY3" fmla="*/ 708025 h 717549"/>
                <a:gd name="connsiteX4" fmla="*/ 322071 w 1670567"/>
                <a:gd name="connsiteY4" fmla="*/ 0 h 717549"/>
                <a:gd name="connsiteX0" fmla="*/ 322071 w 1664996"/>
                <a:gd name="connsiteY0" fmla="*/ 0 h 717549"/>
                <a:gd name="connsiteX1" fmla="*/ 1353946 w 1664996"/>
                <a:gd name="connsiteY1" fmla="*/ 3175 h 717549"/>
                <a:gd name="connsiteX2" fmla="*/ 1550796 w 1664996"/>
                <a:gd name="connsiteY2" fmla="*/ 717549 h 717549"/>
                <a:gd name="connsiteX3" fmla="*/ 128396 w 1664996"/>
                <a:gd name="connsiteY3" fmla="*/ 708025 h 717549"/>
                <a:gd name="connsiteX4" fmla="*/ 322071 w 1664996"/>
                <a:gd name="connsiteY4" fmla="*/ 0 h 717549"/>
                <a:gd name="connsiteX0" fmla="*/ 322071 w 1671705"/>
                <a:gd name="connsiteY0" fmla="*/ 0 h 717549"/>
                <a:gd name="connsiteX1" fmla="*/ 1353946 w 1671705"/>
                <a:gd name="connsiteY1" fmla="*/ 3175 h 717549"/>
                <a:gd name="connsiteX2" fmla="*/ 1550796 w 1671705"/>
                <a:gd name="connsiteY2" fmla="*/ 717549 h 717549"/>
                <a:gd name="connsiteX3" fmla="*/ 128396 w 1671705"/>
                <a:gd name="connsiteY3" fmla="*/ 708025 h 717549"/>
                <a:gd name="connsiteX4" fmla="*/ 322071 w 1671705"/>
                <a:gd name="connsiteY4" fmla="*/ 0 h 717549"/>
                <a:gd name="connsiteX0" fmla="*/ 322071 w 1671705"/>
                <a:gd name="connsiteY0" fmla="*/ 0 h 717549"/>
                <a:gd name="connsiteX1" fmla="*/ 1353946 w 1671705"/>
                <a:gd name="connsiteY1" fmla="*/ 3175 h 717549"/>
                <a:gd name="connsiteX2" fmla="*/ 1550796 w 1671705"/>
                <a:gd name="connsiteY2" fmla="*/ 717549 h 717549"/>
                <a:gd name="connsiteX3" fmla="*/ 1004697 w 1671705"/>
                <a:gd name="connsiteY3" fmla="*/ 710997 h 717549"/>
                <a:gd name="connsiteX4" fmla="*/ 128396 w 1671705"/>
                <a:gd name="connsiteY4" fmla="*/ 708025 h 717549"/>
                <a:gd name="connsiteX5" fmla="*/ 322071 w 1671705"/>
                <a:gd name="connsiteY5" fmla="*/ 0 h 717549"/>
                <a:gd name="connsiteX0" fmla="*/ 322071 w 1671705"/>
                <a:gd name="connsiteY0" fmla="*/ 0 h 710997"/>
                <a:gd name="connsiteX1" fmla="*/ 1353946 w 1671705"/>
                <a:gd name="connsiteY1" fmla="*/ 3175 h 710997"/>
                <a:gd name="connsiteX2" fmla="*/ 1550796 w 1671705"/>
                <a:gd name="connsiteY2" fmla="*/ 704848 h 710997"/>
                <a:gd name="connsiteX3" fmla="*/ 1004697 w 1671705"/>
                <a:gd name="connsiteY3" fmla="*/ 710997 h 710997"/>
                <a:gd name="connsiteX4" fmla="*/ 128396 w 1671705"/>
                <a:gd name="connsiteY4" fmla="*/ 708025 h 710997"/>
                <a:gd name="connsiteX5" fmla="*/ 322071 w 1671705"/>
                <a:gd name="connsiteY5" fmla="*/ 0 h 710997"/>
                <a:gd name="connsiteX0" fmla="*/ 322071 w 1662320"/>
                <a:gd name="connsiteY0" fmla="*/ 0 h 710997"/>
                <a:gd name="connsiteX1" fmla="*/ 1353946 w 1662320"/>
                <a:gd name="connsiteY1" fmla="*/ 3175 h 710997"/>
                <a:gd name="connsiteX2" fmla="*/ 1550796 w 1662320"/>
                <a:gd name="connsiteY2" fmla="*/ 704848 h 710997"/>
                <a:gd name="connsiteX3" fmla="*/ 1004697 w 1662320"/>
                <a:gd name="connsiteY3" fmla="*/ 710997 h 710997"/>
                <a:gd name="connsiteX4" fmla="*/ 128396 w 1662320"/>
                <a:gd name="connsiteY4" fmla="*/ 708025 h 710997"/>
                <a:gd name="connsiteX5" fmla="*/ 322071 w 1662320"/>
                <a:gd name="connsiteY5" fmla="*/ 0 h 710997"/>
                <a:gd name="connsiteX0" fmla="*/ 322071 w 1670361"/>
                <a:gd name="connsiteY0" fmla="*/ 0 h 710997"/>
                <a:gd name="connsiteX1" fmla="*/ 1353946 w 1670361"/>
                <a:gd name="connsiteY1" fmla="*/ 3175 h 710997"/>
                <a:gd name="connsiteX2" fmla="*/ 1550796 w 1670361"/>
                <a:gd name="connsiteY2" fmla="*/ 704848 h 710997"/>
                <a:gd name="connsiteX3" fmla="*/ 1004697 w 1670361"/>
                <a:gd name="connsiteY3" fmla="*/ 710997 h 710997"/>
                <a:gd name="connsiteX4" fmla="*/ 128396 w 1670361"/>
                <a:gd name="connsiteY4" fmla="*/ 708025 h 710997"/>
                <a:gd name="connsiteX5" fmla="*/ 322071 w 1670361"/>
                <a:gd name="connsiteY5" fmla="*/ 0 h 710997"/>
                <a:gd name="connsiteX0" fmla="*/ 298281 w 1646571"/>
                <a:gd name="connsiteY0" fmla="*/ 0 h 710997"/>
                <a:gd name="connsiteX1" fmla="*/ 1330156 w 1646571"/>
                <a:gd name="connsiteY1" fmla="*/ 3175 h 710997"/>
                <a:gd name="connsiteX2" fmla="*/ 1527006 w 1646571"/>
                <a:gd name="connsiteY2" fmla="*/ 704848 h 710997"/>
                <a:gd name="connsiteX3" fmla="*/ 980907 w 1646571"/>
                <a:gd name="connsiteY3" fmla="*/ 710997 h 710997"/>
                <a:gd name="connsiteX4" fmla="*/ 104606 w 1646571"/>
                <a:gd name="connsiteY4" fmla="*/ 708025 h 710997"/>
                <a:gd name="connsiteX5" fmla="*/ 298281 w 1646571"/>
                <a:gd name="connsiteY5" fmla="*/ 0 h 710997"/>
                <a:gd name="connsiteX0" fmla="*/ 280099 w 1650381"/>
                <a:gd name="connsiteY0" fmla="*/ 0 h 728252"/>
                <a:gd name="connsiteX1" fmla="*/ 1333966 w 1650381"/>
                <a:gd name="connsiteY1" fmla="*/ 20430 h 728252"/>
                <a:gd name="connsiteX2" fmla="*/ 1530816 w 1650381"/>
                <a:gd name="connsiteY2" fmla="*/ 722103 h 728252"/>
                <a:gd name="connsiteX3" fmla="*/ 984717 w 1650381"/>
                <a:gd name="connsiteY3" fmla="*/ 728252 h 728252"/>
                <a:gd name="connsiteX4" fmla="*/ 108416 w 1650381"/>
                <a:gd name="connsiteY4" fmla="*/ 725280 h 728252"/>
                <a:gd name="connsiteX5" fmla="*/ 280099 w 1650381"/>
                <a:gd name="connsiteY5" fmla="*/ 0 h 728252"/>
                <a:gd name="connsiteX0" fmla="*/ 299146 w 1669428"/>
                <a:gd name="connsiteY0" fmla="*/ 0 h 728252"/>
                <a:gd name="connsiteX1" fmla="*/ 1353013 w 1669428"/>
                <a:gd name="connsiteY1" fmla="*/ 20430 h 728252"/>
                <a:gd name="connsiteX2" fmla="*/ 1549863 w 1669428"/>
                <a:gd name="connsiteY2" fmla="*/ 722103 h 728252"/>
                <a:gd name="connsiteX3" fmla="*/ 1003764 w 1669428"/>
                <a:gd name="connsiteY3" fmla="*/ 728252 h 728252"/>
                <a:gd name="connsiteX4" fmla="*/ 127463 w 1669428"/>
                <a:gd name="connsiteY4" fmla="*/ 725280 h 728252"/>
                <a:gd name="connsiteX5" fmla="*/ 299146 w 1669428"/>
                <a:gd name="connsiteY5" fmla="*/ 0 h 728252"/>
                <a:gd name="connsiteX0" fmla="*/ 300509 w 1670791"/>
                <a:gd name="connsiteY0" fmla="*/ 0 h 728252"/>
                <a:gd name="connsiteX1" fmla="*/ 1354376 w 1670791"/>
                <a:gd name="connsiteY1" fmla="*/ 20430 h 728252"/>
                <a:gd name="connsiteX2" fmla="*/ 1551226 w 1670791"/>
                <a:gd name="connsiteY2" fmla="*/ 722103 h 728252"/>
                <a:gd name="connsiteX3" fmla="*/ 1005127 w 1670791"/>
                <a:gd name="connsiteY3" fmla="*/ 728252 h 728252"/>
                <a:gd name="connsiteX4" fmla="*/ 128826 w 1670791"/>
                <a:gd name="connsiteY4" fmla="*/ 725280 h 728252"/>
                <a:gd name="connsiteX5" fmla="*/ 300509 w 1670791"/>
                <a:gd name="connsiteY5" fmla="*/ 0 h 728252"/>
                <a:gd name="connsiteX0" fmla="*/ 300509 w 1663968"/>
                <a:gd name="connsiteY0" fmla="*/ 0 h 728252"/>
                <a:gd name="connsiteX1" fmla="*/ 1354376 w 1663968"/>
                <a:gd name="connsiteY1" fmla="*/ 20430 h 728252"/>
                <a:gd name="connsiteX2" fmla="*/ 1551226 w 1663968"/>
                <a:gd name="connsiteY2" fmla="*/ 722103 h 728252"/>
                <a:gd name="connsiteX3" fmla="*/ 1005127 w 1663968"/>
                <a:gd name="connsiteY3" fmla="*/ 728252 h 728252"/>
                <a:gd name="connsiteX4" fmla="*/ 128826 w 1663968"/>
                <a:gd name="connsiteY4" fmla="*/ 725280 h 728252"/>
                <a:gd name="connsiteX5" fmla="*/ 300509 w 1663968"/>
                <a:gd name="connsiteY5" fmla="*/ 0 h 728252"/>
                <a:gd name="connsiteX0" fmla="*/ 300509 w 1628150"/>
                <a:gd name="connsiteY0" fmla="*/ 0 h 728252"/>
                <a:gd name="connsiteX1" fmla="*/ 1354376 w 1628150"/>
                <a:gd name="connsiteY1" fmla="*/ 20430 h 728252"/>
                <a:gd name="connsiteX2" fmla="*/ 1551226 w 1628150"/>
                <a:gd name="connsiteY2" fmla="*/ 722103 h 728252"/>
                <a:gd name="connsiteX3" fmla="*/ 1005127 w 1628150"/>
                <a:gd name="connsiteY3" fmla="*/ 728252 h 728252"/>
                <a:gd name="connsiteX4" fmla="*/ 128826 w 1628150"/>
                <a:gd name="connsiteY4" fmla="*/ 725280 h 728252"/>
                <a:gd name="connsiteX5" fmla="*/ 300509 w 1628150"/>
                <a:gd name="connsiteY5" fmla="*/ 0 h 728252"/>
                <a:gd name="connsiteX0" fmla="*/ 300509 w 1674420"/>
                <a:gd name="connsiteY0" fmla="*/ 0 h 732091"/>
                <a:gd name="connsiteX1" fmla="*/ 1354376 w 1674420"/>
                <a:gd name="connsiteY1" fmla="*/ 20430 h 732091"/>
                <a:gd name="connsiteX2" fmla="*/ 1551226 w 1674420"/>
                <a:gd name="connsiteY2" fmla="*/ 722103 h 732091"/>
                <a:gd name="connsiteX3" fmla="*/ 1005127 w 1674420"/>
                <a:gd name="connsiteY3" fmla="*/ 728252 h 732091"/>
                <a:gd name="connsiteX4" fmla="*/ 128826 w 1674420"/>
                <a:gd name="connsiteY4" fmla="*/ 725280 h 732091"/>
                <a:gd name="connsiteX5" fmla="*/ 300509 w 1674420"/>
                <a:gd name="connsiteY5" fmla="*/ 0 h 732091"/>
                <a:gd name="connsiteX0" fmla="*/ 300509 w 1656183"/>
                <a:gd name="connsiteY0" fmla="*/ 0 h 728252"/>
                <a:gd name="connsiteX1" fmla="*/ 1354376 w 1656183"/>
                <a:gd name="connsiteY1" fmla="*/ 20430 h 728252"/>
                <a:gd name="connsiteX2" fmla="*/ 1551226 w 1656183"/>
                <a:gd name="connsiteY2" fmla="*/ 722103 h 728252"/>
                <a:gd name="connsiteX3" fmla="*/ 1005127 w 1656183"/>
                <a:gd name="connsiteY3" fmla="*/ 728252 h 728252"/>
                <a:gd name="connsiteX4" fmla="*/ 128826 w 1656183"/>
                <a:gd name="connsiteY4" fmla="*/ 725280 h 728252"/>
                <a:gd name="connsiteX5" fmla="*/ 300509 w 1656183"/>
                <a:gd name="connsiteY5" fmla="*/ 0 h 728252"/>
                <a:gd name="connsiteX0" fmla="*/ 300509 w 1661534"/>
                <a:gd name="connsiteY0" fmla="*/ 0 h 728252"/>
                <a:gd name="connsiteX1" fmla="*/ 1354376 w 1661534"/>
                <a:gd name="connsiteY1" fmla="*/ 20430 h 728252"/>
                <a:gd name="connsiteX2" fmla="*/ 1551226 w 1661534"/>
                <a:gd name="connsiteY2" fmla="*/ 722103 h 728252"/>
                <a:gd name="connsiteX3" fmla="*/ 1005127 w 1661534"/>
                <a:gd name="connsiteY3" fmla="*/ 728252 h 728252"/>
                <a:gd name="connsiteX4" fmla="*/ 128826 w 1661534"/>
                <a:gd name="connsiteY4" fmla="*/ 725280 h 728252"/>
                <a:gd name="connsiteX5" fmla="*/ 300509 w 1661534"/>
                <a:gd name="connsiteY5" fmla="*/ 0 h 72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534" h="728252">
                  <a:moveTo>
                    <a:pt x="300509" y="0"/>
                  </a:moveTo>
                  <a:lnTo>
                    <a:pt x="1354376" y="20430"/>
                  </a:lnTo>
                  <a:cubicBezTo>
                    <a:pt x="1381993" y="73624"/>
                    <a:pt x="1876335" y="691681"/>
                    <a:pt x="1551226" y="722103"/>
                  </a:cubicBezTo>
                  <a:lnTo>
                    <a:pt x="1005127" y="728252"/>
                  </a:lnTo>
                  <a:lnTo>
                    <a:pt x="128826" y="725280"/>
                  </a:lnTo>
                  <a:cubicBezTo>
                    <a:pt x="-209338" y="668999"/>
                    <a:pt x="215464" y="172232"/>
                    <a:pt x="300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253959" y="2203401"/>
            <a:ext cx="637992" cy="1712014"/>
            <a:chOff x="6125734" y="2057836"/>
            <a:chExt cx="579994" cy="1414887"/>
          </a:xfrm>
        </p:grpSpPr>
        <p:grpSp>
          <p:nvGrpSpPr>
            <p:cNvPr id="26" name="Group 25"/>
            <p:cNvGrpSpPr/>
            <p:nvPr/>
          </p:nvGrpSpPr>
          <p:grpSpPr>
            <a:xfrm>
              <a:off x="6206115" y="2057836"/>
              <a:ext cx="499613" cy="1414887"/>
              <a:chOff x="4232805" y="1174173"/>
              <a:chExt cx="499613" cy="1414887"/>
            </a:xfrm>
          </p:grpSpPr>
          <p:pic>
            <p:nvPicPr>
              <p:cNvPr id="28" name="Picture 3" descr="C:\Users\200461\Desktop\imagesDZ1YTFNB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56209">
                <a:off x="4232805" y="2004926"/>
                <a:ext cx="123221" cy="584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Freeform 28"/>
              <p:cNvSpPr/>
              <p:nvPr/>
            </p:nvSpPr>
            <p:spPr>
              <a:xfrm>
                <a:off x="4288105" y="1174173"/>
                <a:ext cx="444313" cy="1032405"/>
              </a:xfrm>
              <a:custGeom>
                <a:avLst/>
                <a:gdLst>
                  <a:gd name="connsiteX0" fmla="*/ 0 w 638175"/>
                  <a:gd name="connsiteY0" fmla="*/ 419178 h 447753"/>
                  <a:gd name="connsiteX1" fmla="*/ 433388 w 638175"/>
                  <a:gd name="connsiteY1" fmla="*/ 78 h 447753"/>
                  <a:gd name="connsiteX2" fmla="*/ 638175 w 638175"/>
                  <a:gd name="connsiteY2" fmla="*/ 447753 h 447753"/>
                  <a:gd name="connsiteX0" fmla="*/ 0 w 590550"/>
                  <a:gd name="connsiteY0" fmla="*/ 626203 h 626203"/>
                  <a:gd name="connsiteX1" fmla="*/ 385763 w 590550"/>
                  <a:gd name="connsiteY1" fmla="*/ 2315 h 626203"/>
                  <a:gd name="connsiteX2" fmla="*/ 590550 w 590550"/>
                  <a:gd name="connsiteY2" fmla="*/ 449990 h 626203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38197 h 738197"/>
                  <a:gd name="connsiteX1" fmla="*/ 290513 w 542925"/>
                  <a:gd name="connsiteY1" fmla="*/ 4772 h 738197"/>
                  <a:gd name="connsiteX2" fmla="*/ 542925 w 542925"/>
                  <a:gd name="connsiteY2" fmla="*/ 466734 h 738197"/>
                  <a:gd name="connsiteX0" fmla="*/ 0 w 542925"/>
                  <a:gd name="connsiteY0" fmla="*/ 585283 h 585283"/>
                  <a:gd name="connsiteX1" fmla="*/ 223838 w 542925"/>
                  <a:gd name="connsiteY1" fmla="*/ 9020 h 585283"/>
                  <a:gd name="connsiteX2" fmla="*/ 542925 w 542925"/>
                  <a:gd name="connsiteY2" fmla="*/ 313820 h 585283"/>
                  <a:gd name="connsiteX0" fmla="*/ 0 w 542925"/>
                  <a:gd name="connsiteY0" fmla="*/ 576512 h 576512"/>
                  <a:gd name="connsiteX1" fmla="*/ 223838 w 542925"/>
                  <a:gd name="connsiteY1" fmla="*/ 249 h 576512"/>
                  <a:gd name="connsiteX2" fmla="*/ 542925 w 542925"/>
                  <a:gd name="connsiteY2" fmla="*/ 305049 h 576512"/>
                  <a:gd name="connsiteX0" fmla="*/ 0 w 555625"/>
                  <a:gd name="connsiteY0" fmla="*/ 571948 h 571948"/>
                  <a:gd name="connsiteX1" fmla="*/ 236538 w 555625"/>
                  <a:gd name="connsiteY1" fmla="*/ 8385 h 571948"/>
                  <a:gd name="connsiteX2" fmla="*/ 555625 w 555625"/>
                  <a:gd name="connsiteY2" fmla="*/ 313185 h 571948"/>
                  <a:gd name="connsiteX0" fmla="*/ 0 w 407988"/>
                  <a:gd name="connsiteY0" fmla="*/ 672192 h 672192"/>
                  <a:gd name="connsiteX1" fmla="*/ 88901 w 407988"/>
                  <a:gd name="connsiteY1" fmla="*/ 13379 h 672192"/>
                  <a:gd name="connsiteX2" fmla="*/ 407988 w 407988"/>
                  <a:gd name="connsiteY2" fmla="*/ 318179 h 672192"/>
                  <a:gd name="connsiteX0" fmla="*/ 0 w 655474"/>
                  <a:gd name="connsiteY0" fmla="*/ 653897 h 653897"/>
                  <a:gd name="connsiteX1" fmla="*/ 336387 w 655474"/>
                  <a:gd name="connsiteY1" fmla="*/ 12433 h 653897"/>
                  <a:gd name="connsiteX2" fmla="*/ 655474 w 655474"/>
                  <a:gd name="connsiteY2" fmla="*/ 317233 h 653897"/>
                  <a:gd name="connsiteX0" fmla="*/ 0 w 655474"/>
                  <a:gd name="connsiteY0" fmla="*/ 480403 h 480403"/>
                  <a:gd name="connsiteX1" fmla="*/ 460129 w 655474"/>
                  <a:gd name="connsiteY1" fmla="*/ 64470 h 480403"/>
                  <a:gd name="connsiteX2" fmla="*/ 655474 w 655474"/>
                  <a:gd name="connsiteY2" fmla="*/ 143739 h 480403"/>
                  <a:gd name="connsiteX0" fmla="*/ 0 w 865837"/>
                  <a:gd name="connsiteY0" fmla="*/ 437840 h 437840"/>
                  <a:gd name="connsiteX1" fmla="*/ 460129 w 865837"/>
                  <a:gd name="connsiteY1" fmla="*/ 21907 h 437840"/>
                  <a:gd name="connsiteX2" fmla="*/ 865837 w 865837"/>
                  <a:gd name="connsiteY2" fmla="*/ 196593 h 437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5837" h="437840">
                    <a:moveTo>
                      <a:pt x="0" y="437840"/>
                    </a:moveTo>
                    <a:cubicBezTo>
                      <a:pt x="153988" y="268770"/>
                      <a:pt x="315823" y="62115"/>
                      <a:pt x="460129" y="21907"/>
                    </a:cubicBezTo>
                    <a:cubicBezTo>
                      <a:pt x="604435" y="-18301"/>
                      <a:pt x="816625" y="-24864"/>
                      <a:pt x="865837" y="196593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 rot="1941110">
                <a:off x="4254025" y="2219216"/>
                <a:ext cx="139577" cy="4571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7" name="Rectangle 55"/>
            <p:cNvSpPr/>
            <p:nvPr/>
          </p:nvSpPr>
          <p:spPr>
            <a:xfrm rot="2118018">
              <a:off x="6125734" y="3193356"/>
              <a:ext cx="123115" cy="248797"/>
            </a:xfrm>
            <a:custGeom>
              <a:avLst/>
              <a:gdLst>
                <a:gd name="connsiteX0" fmla="*/ 0 w 86708"/>
                <a:gd name="connsiteY0" fmla="*/ 0 h 192714"/>
                <a:gd name="connsiteX1" fmla="*/ 86708 w 86708"/>
                <a:gd name="connsiteY1" fmla="*/ 0 h 192714"/>
                <a:gd name="connsiteX2" fmla="*/ 86708 w 86708"/>
                <a:gd name="connsiteY2" fmla="*/ 192714 h 192714"/>
                <a:gd name="connsiteX3" fmla="*/ 0 w 86708"/>
                <a:gd name="connsiteY3" fmla="*/ 192714 h 192714"/>
                <a:gd name="connsiteX4" fmla="*/ 0 w 86708"/>
                <a:gd name="connsiteY4" fmla="*/ 0 h 192714"/>
                <a:gd name="connsiteX0" fmla="*/ 0 w 86708"/>
                <a:gd name="connsiteY0" fmla="*/ 0 h 236651"/>
                <a:gd name="connsiteX1" fmla="*/ 86708 w 86708"/>
                <a:gd name="connsiteY1" fmla="*/ 0 h 236651"/>
                <a:gd name="connsiteX2" fmla="*/ 86708 w 86708"/>
                <a:gd name="connsiteY2" fmla="*/ 192714 h 236651"/>
                <a:gd name="connsiteX3" fmla="*/ 0 w 86708"/>
                <a:gd name="connsiteY3" fmla="*/ 192714 h 236651"/>
                <a:gd name="connsiteX4" fmla="*/ 0 w 86708"/>
                <a:gd name="connsiteY4" fmla="*/ 0 h 236651"/>
                <a:gd name="connsiteX0" fmla="*/ 0 w 87467"/>
                <a:gd name="connsiteY0" fmla="*/ 0 h 248102"/>
                <a:gd name="connsiteX1" fmla="*/ 86708 w 87467"/>
                <a:gd name="connsiteY1" fmla="*/ 0 h 248102"/>
                <a:gd name="connsiteX2" fmla="*/ 86708 w 87467"/>
                <a:gd name="connsiteY2" fmla="*/ 192714 h 248102"/>
                <a:gd name="connsiteX3" fmla="*/ 0 w 87467"/>
                <a:gd name="connsiteY3" fmla="*/ 192714 h 248102"/>
                <a:gd name="connsiteX4" fmla="*/ 0 w 87467"/>
                <a:gd name="connsiteY4" fmla="*/ 0 h 248102"/>
                <a:gd name="connsiteX0" fmla="*/ 0 w 86708"/>
                <a:gd name="connsiteY0" fmla="*/ 0 h 244028"/>
                <a:gd name="connsiteX1" fmla="*/ 86708 w 86708"/>
                <a:gd name="connsiteY1" fmla="*/ 0 h 244028"/>
                <a:gd name="connsiteX2" fmla="*/ 86708 w 86708"/>
                <a:gd name="connsiteY2" fmla="*/ 192714 h 244028"/>
                <a:gd name="connsiteX3" fmla="*/ 0 w 86708"/>
                <a:gd name="connsiteY3" fmla="*/ 192714 h 244028"/>
                <a:gd name="connsiteX4" fmla="*/ 0 w 86708"/>
                <a:gd name="connsiteY4" fmla="*/ 0 h 244028"/>
                <a:gd name="connsiteX0" fmla="*/ 0 w 86719"/>
                <a:gd name="connsiteY0" fmla="*/ 0 h 242909"/>
                <a:gd name="connsiteX1" fmla="*/ 86708 w 86719"/>
                <a:gd name="connsiteY1" fmla="*/ 0 h 242909"/>
                <a:gd name="connsiteX2" fmla="*/ 86708 w 86719"/>
                <a:gd name="connsiteY2" fmla="*/ 192714 h 242909"/>
                <a:gd name="connsiteX3" fmla="*/ 0 w 86719"/>
                <a:gd name="connsiteY3" fmla="*/ 192714 h 242909"/>
                <a:gd name="connsiteX4" fmla="*/ 0 w 86719"/>
                <a:gd name="connsiteY4" fmla="*/ 0 h 242909"/>
                <a:gd name="connsiteX0" fmla="*/ 0 w 96107"/>
                <a:gd name="connsiteY0" fmla="*/ 0 h 244573"/>
                <a:gd name="connsiteX1" fmla="*/ 86708 w 96107"/>
                <a:gd name="connsiteY1" fmla="*/ 0 h 244573"/>
                <a:gd name="connsiteX2" fmla="*/ 96098 w 96107"/>
                <a:gd name="connsiteY2" fmla="*/ 197735 h 244573"/>
                <a:gd name="connsiteX3" fmla="*/ 0 w 96107"/>
                <a:gd name="connsiteY3" fmla="*/ 192714 h 244573"/>
                <a:gd name="connsiteX4" fmla="*/ 0 w 96107"/>
                <a:gd name="connsiteY4" fmla="*/ 0 h 244573"/>
                <a:gd name="connsiteX0" fmla="*/ 0 w 104785"/>
                <a:gd name="connsiteY0" fmla="*/ 0 h 244573"/>
                <a:gd name="connsiteX1" fmla="*/ 86708 w 104785"/>
                <a:gd name="connsiteY1" fmla="*/ 0 h 244573"/>
                <a:gd name="connsiteX2" fmla="*/ 96098 w 104785"/>
                <a:gd name="connsiteY2" fmla="*/ 197735 h 244573"/>
                <a:gd name="connsiteX3" fmla="*/ 0 w 104785"/>
                <a:gd name="connsiteY3" fmla="*/ 192714 h 244573"/>
                <a:gd name="connsiteX4" fmla="*/ 0 w 104785"/>
                <a:gd name="connsiteY4" fmla="*/ 0 h 244573"/>
                <a:gd name="connsiteX0" fmla="*/ 0 w 108753"/>
                <a:gd name="connsiteY0" fmla="*/ 0 h 244573"/>
                <a:gd name="connsiteX1" fmla="*/ 101363 w 108753"/>
                <a:gd name="connsiteY1" fmla="*/ 4213 h 244573"/>
                <a:gd name="connsiteX2" fmla="*/ 96098 w 108753"/>
                <a:gd name="connsiteY2" fmla="*/ 197735 h 244573"/>
                <a:gd name="connsiteX3" fmla="*/ 0 w 108753"/>
                <a:gd name="connsiteY3" fmla="*/ 192714 h 244573"/>
                <a:gd name="connsiteX4" fmla="*/ 0 w 108753"/>
                <a:gd name="connsiteY4" fmla="*/ 0 h 244573"/>
                <a:gd name="connsiteX0" fmla="*/ 0 w 119846"/>
                <a:gd name="connsiteY0" fmla="*/ 724 h 240360"/>
                <a:gd name="connsiteX1" fmla="*/ 112456 w 119846"/>
                <a:gd name="connsiteY1" fmla="*/ 0 h 240360"/>
                <a:gd name="connsiteX2" fmla="*/ 107191 w 119846"/>
                <a:gd name="connsiteY2" fmla="*/ 193522 h 240360"/>
                <a:gd name="connsiteX3" fmla="*/ 11093 w 119846"/>
                <a:gd name="connsiteY3" fmla="*/ 188501 h 240360"/>
                <a:gd name="connsiteX4" fmla="*/ 0 w 119846"/>
                <a:gd name="connsiteY4" fmla="*/ 724 h 240360"/>
                <a:gd name="connsiteX0" fmla="*/ 0 w 123115"/>
                <a:gd name="connsiteY0" fmla="*/ 724 h 244406"/>
                <a:gd name="connsiteX1" fmla="*/ 112456 w 123115"/>
                <a:gd name="connsiteY1" fmla="*/ 0 h 244406"/>
                <a:gd name="connsiteX2" fmla="*/ 112129 w 123115"/>
                <a:gd name="connsiteY2" fmla="*/ 204616 h 244406"/>
                <a:gd name="connsiteX3" fmla="*/ 11093 w 123115"/>
                <a:gd name="connsiteY3" fmla="*/ 188501 h 244406"/>
                <a:gd name="connsiteX4" fmla="*/ 0 w 123115"/>
                <a:gd name="connsiteY4" fmla="*/ 724 h 24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115" h="244406">
                  <a:moveTo>
                    <a:pt x="0" y="724"/>
                  </a:moveTo>
                  <a:lnTo>
                    <a:pt x="112456" y="0"/>
                  </a:lnTo>
                  <a:cubicBezTo>
                    <a:pt x="115586" y="65912"/>
                    <a:pt x="134986" y="146563"/>
                    <a:pt x="112129" y="204616"/>
                  </a:cubicBezTo>
                  <a:cubicBezTo>
                    <a:pt x="113016" y="230206"/>
                    <a:pt x="48722" y="287361"/>
                    <a:pt x="11093" y="188501"/>
                  </a:cubicBezTo>
                  <a:lnTo>
                    <a:pt x="0" y="724"/>
                  </a:lnTo>
                  <a:close/>
                </a:path>
              </a:pathLst>
            </a:custGeom>
            <a:solidFill>
              <a:schemeClr val="bg1">
                <a:lumMod val="75000"/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21734" y="2276464"/>
            <a:ext cx="2530351" cy="2309307"/>
            <a:chOff x="2115983" y="6510843"/>
            <a:chExt cx="2530351" cy="2309307"/>
          </a:xfrm>
        </p:grpSpPr>
        <p:pic>
          <p:nvPicPr>
            <p:cNvPr id="32" name="Picture 4" descr="C:\Users\200461\Desktop\crock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403" y="6510843"/>
              <a:ext cx="1039446" cy="58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C:\Users\200461\Desktop\images0\activity\glassware-jpg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43" t="13159" r="24136" b="12511"/>
            <a:stretch/>
          </p:blipFill>
          <p:spPr bwMode="auto">
            <a:xfrm>
              <a:off x="2115983" y="6749987"/>
              <a:ext cx="2530351" cy="2070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2"/>
            <p:cNvSpPr/>
            <p:nvPr/>
          </p:nvSpPr>
          <p:spPr>
            <a:xfrm>
              <a:off x="2246053" y="7905750"/>
              <a:ext cx="2231124" cy="890206"/>
            </a:xfrm>
            <a:custGeom>
              <a:avLst/>
              <a:gdLst>
                <a:gd name="connsiteX0" fmla="*/ 0 w 990600"/>
                <a:gd name="connsiteY0" fmla="*/ 0 h 685800"/>
                <a:gd name="connsiteX1" fmla="*/ 990600 w 990600"/>
                <a:gd name="connsiteY1" fmla="*/ 0 h 685800"/>
                <a:gd name="connsiteX2" fmla="*/ 990600 w 990600"/>
                <a:gd name="connsiteY2" fmla="*/ 685800 h 685800"/>
                <a:gd name="connsiteX3" fmla="*/ 0 w 990600"/>
                <a:gd name="connsiteY3" fmla="*/ 685800 h 685800"/>
                <a:gd name="connsiteX4" fmla="*/ 0 w 990600"/>
                <a:gd name="connsiteY4" fmla="*/ 0 h 685800"/>
                <a:gd name="connsiteX0" fmla="*/ 0 w 1257300"/>
                <a:gd name="connsiteY0" fmla="*/ 0 h 704850"/>
                <a:gd name="connsiteX1" fmla="*/ 990600 w 1257300"/>
                <a:gd name="connsiteY1" fmla="*/ 0 h 704850"/>
                <a:gd name="connsiteX2" fmla="*/ 1257300 w 1257300"/>
                <a:gd name="connsiteY2" fmla="*/ 704850 h 704850"/>
                <a:gd name="connsiteX3" fmla="*/ 0 w 1257300"/>
                <a:gd name="connsiteY3" fmla="*/ 685800 h 704850"/>
                <a:gd name="connsiteX4" fmla="*/ 0 w 1257300"/>
                <a:gd name="connsiteY4" fmla="*/ 0 h 704850"/>
                <a:gd name="connsiteX0" fmla="*/ 193675 w 1450975"/>
                <a:gd name="connsiteY0" fmla="*/ 0 h 708025"/>
                <a:gd name="connsiteX1" fmla="*/ 1184275 w 1450975"/>
                <a:gd name="connsiteY1" fmla="*/ 0 h 708025"/>
                <a:gd name="connsiteX2" fmla="*/ 1450975 w 1450975"/>
                <a:gd name="connsiteY2" fmla="*/ 704850 h 708025"/>
                <a:gd name="connsiteX3" fmla="*/ 0 w 1450975"/>
                <a:gd name="connsiteY3" fmla="*/ 708025 h 708025"/>
                <a:gd name="connsiteX4" fmla="*/ 193675 w 1450975"/>
                <a:gd name="connsiteY4" fmla="*/ 0 h 708025"/>
                <a:gd name="connsiteX0" fmla="*/ 193675 w 1450975"/>
                <a:gd name="connsiteY0" fmla="*/ 0 h 708025"/>
                <a:gd name="connsiteX1" fmla="*/ 1225550 w 1450975"/>
                <a:gd name="connsiteY1" fmla="*/ 3175 h 708025"/>
                <a:gd name="connsiteX2" fmla="*/ 1450975 w 1450975"/>
                <a:gd name="connsiteY2" fmla="*/ 704850 h 708025"/>
                <a:gd name="connsiteX3" fmla="*/ 0 w 1450975"/>
                <a:gd name="connsiteY3" fmla="*/ 708025 h 708025"/>
                <a:gd name="connsiteX4" fmla="*/ 193675 w 1450975"/>
                <a:gd name="connsiteY4" fmla="*/ 0 h 708025"/>
                <a:gd name="connsiteX0" fmla="*/ 193675 w 1547403"/>
                <a:gd name="connsiteY0" fmla="*/ 0 h 708025"/>
                <a:gd name="connsiteX1" fmla="*/ 1225550 w 1547403"/>
                <a:gd name="connsiteY1" fmla="*/ 3175 h 708025"/>
                <a:gd name="connsiteX2" fmla="*/ 1450975 w 1547403"/>
                <a:gd name="connsiteY2" fmla="*/ 704850 h 708025"/>
                <a:gd name="connsiteX3" fmla="*/ 0 w 1547403"/>
                <a:gd name="connsiteY3" fmla="*/ 708025 h 708025"/>
                <a:gd name="connsiteX4" fmla="*/ 193675 w 1547403"/>
                <a:gd name="connsiteY4" fmla="*/ 0 h 708025"/>
                <a:gd name="connsiteX0" fmla="*/ 326436 w 1680164"/>
                <a:gd name="connsiteY0" fmla="*/ 0 h 708025"/>
                <a:gd name="connsiteX1" fmla="*/ 1358311 w 1680164"/>
                <a:gd name="connsiteY1" fmla="*/ 3175 h 708025"/>
                <a:gd name="connsiteX2" fmla="*/ 1583736 w 1680164"/>
                <a:gd name="connsiteY2" fmla="*/ 704850 h 708025"/>
                <a:gd name="connsiteX3" fmla="*/ 132761 w 1680164"/>
                <a:gd name="connsiteY3" fmla="*/ 708025 h 708025"/>
                <a:gd name="connsiteX4" fmla="*/ 326436 w 1680164"/>
                <a:gd name="connsiteY4" fmla="*/ 0 h 708025"/>
                <a:gd name="connsiteX0" fmla="*/ 319628 w 1673356"/>
                <a:gd name="connsiteY0" fmla="*/ 0 h 708025"/>
                <a:gd name="connsiteX1" fmla="*/ 1351503 w 1673356"/>
                <a:gd name="connsiteY1" fmla="*/ 3175 h 708025"/>
                <a:gd name="connsiteX2" fmla="*/ 1576928 w 1673356"/>
                <a:gd name="connsiteY2" fmla="*/ 704850 h 708025"/>
                <a:gd name="connsiteX3" fmla="*/ 125953 w 1673356"/>
                <a:gd name="connsiteY3" fmla="*/ 708025 h 708025"/>
                <a:gd name="connsiteX4" fmla="*/ 319628 w 1673356"/>
                <a:gd name="connsiteY4" fmla="*/ 0 h 708025"/>
                <a:gd name="connsiteX0" fmla="*/ 318268 w 1671996"/>
                <a:gd name="connsiteY0" fmla="*/ 0 h 708025"/>
                <a:gd name="connsiteX1" fmla="*/ 1350143 w 1671996"/>
                <a:gd name="connsiteY1" fmla="*/ 3175 h 708025"/>
                <a:gd name="connsiteX2" fmla="*/ 1575568 w 1671996"/>
                <a:gd name="connsiteY2" fmla="*/ 704850 h 708025"/>
                <a:gd name="connsiteX3" fmla="*/ 124593 w 1671996"/>
                <a:gd name="connsiteY3" fmla="*/ 708025 h 708025"/>
                <a:gd name="connsiteX4" fmla="*/ 318268 w 1671996"/>
                <a:gd name="connsiteY4" fmla="*/ 0 h 708025"/>
                <a:gd name="connsiteX0" fmla="*/ 318268 w 1647819"/>
                <a:gd name="connsiteY0" fmla="*/ 0 h 717549"/>
                <a:gd name="connsiteX1" fmla="*/ 1350143 w 1647819"/>
                <a:gd name="connsiteY1" fmla="*/ 3175 h 717549"/>
                <a:gd name="connsiteX2" fmla="*/ 1546993 w 1647819"/>
                <a:gd name="connsiteY2" fmla="*/ 717549 h 717549"/>
                <a:gd name="connsiteX3" fmla="*/ 124593 w 1647819"/>
                <a:gd name="connsiteY3" fmla="*/ 708025 h 717549"/>
                <a:gd name="connsiteX4" fmla="*/ 318268 w 1647819"/>
                <a:gd name="connsiteY4" fmla="*/ 0 h 717549"/>
                <a:gd name="connsiteX0" fmla="*/ 318268 w 1659977"/>
                <a:gd name="connsiteY0" fmla="*/ 0 h 717549"/>
                <a:gd name="connsiteX1" fmla="*/ 1350143 w 1659977"/>
                <a:gd name="connsiteY1" fmla="*/ 3175 h 717549"/>
                <a:gd name="connsiteX2" fmla="*/ 1546993 w 1659977"/>
                <a:gd name="connsiteY2" fmla="*/ 717549 h 717549"/>
                <a:gd name="connsiteX3" fmla="*/ 124593 w 1659977"/>
                <a:gd name="connsiteY3" fmla="*/ 708025 h 717549"/>
                <a:gd name="connsiteX4" fmla="*/ 318268 w 1659977"/>
                <a:gd name="connsiteY4" fmla="*/ 0 h 717549"/>
                <a:gd name="connsiteX0" fmla="*/ 339640 w 1681349"/>
                <a:gd name="connsiteY0" fmla="*/ 0 h 717549"/>
                <a:gd name="connsiteX1" fmla="*/ 1371515 w 1681349"/>
                <a:gd name="connsiteY1" fmla="*/ 3175 h 717549"/>
                <a:gd name="connsiteX2" fmla="*/ 1568365 w 1681349"/>
                <a:gd name="connsiteY2" fmla="*/ 717549 h 717549"/>
                <a:gd name="connsiteX3" fmla="*/ 145965 w 1681349"/>
                <a:gd name="connsiteY3" fmla="*/ 708025 h 717549"/>
                <a:gd name="connsiteX4" fmla="*/ 339640 w 1681349"/>
                <a:gd name="connsiteY4" fmla="*/ 0 h 717549"/>
                <a:gd name="connsiteX0" fmla="*/ 337199 w 1678908"/>
                <a:gd name="connsiteY0" fmla="*/ 0 h 717549"/>
                <a:gd name="connsiteX1" fmla="*/ 1369074 w 1678908"/>
                <a:gd name="connsiteY1" fmla="*/ 3175 h 717549"/>
                <a:gd name="connsiteX2" fmla="*/ 1565924 w 1678908"/>
                <a:gd name="connsiteY2" fmla="*/ 717549 h 717549"/>
                <a:gd name="connsiteX3" fmla="*/ 143524 w 1678908"/>
                <a:gd name="connsiteY3" fmla="*/ 708025 h 717549"/>
                <a:gd name="connsiteX4" fmla="*/ 337199 w 1678908"/>
                <a:gd name="connsiteY4" fmla="*/ 0 h 717549"/>
                <a:gd name="connsiteX0" fmla="*/ 319004 w 1660713"/>
                <a:gd name="connsiteY0" fmla="*/ 0 h 717549"/>
                <a:gd name="connsiteX1" fmla="*/ 1350879 w 1660713"/>
                <a:gd name="connsiteY1" fmla="*/ 3175 h 717549"/>
                <a:gd name="connsiteX2" fmla="*/ 1547729 w 1660713"/>
                <a:gd name="connsiteY2" fmla="*/ 717549 h 717549"/>
                <a:gd name="connsiteX3" fmla="*/ 125329 w 1660713"/>
                <a:gd name="connsiteY3" fmla="*/ 708025 h 717549"/>
                <a:gd name="connsiteX4" fmla="*/ 319004 w 1660713"/>
                <a:gd name="connsiteY4" fmla="*/ 0 h 717549"/>
                <a:gd name="connsiteX0" fmla="*/ 325998 w 1667707"/>
                <a:gd name="connsiteY0" fmla="*/ 0 h 717549"/>
                <a:gd name="connsiteX1" fmla="*/ 1357873 w 1667707"/>
                <a:gd name="connsiteY1" fmla="*/ 3175 h 717549"/>
                <a:gd name="connsiteX2" fmla="*/ 1554723 w 1667707"/>
                <a:gd name="connsiteY2" fmla="*/ 717549 h 717549"/>
                <a:gd name="connsiteX3" fmla="*/ 132323 w 1667707"/>
                <a:gd name="connsiteY3" fmla="*/ 708025 h 717549"/>
                <a:gd name="connsiteX4" fmla="*/ 325998 w 1667707"/>
                <a:gd name="connsiteY4" fmla="*/ 0 h 717549"/>
                <a:gd name="connsiteX0" fmla="*/ 325998 w 1667707"/>
                <a:gd name="connsiteY0" fmla="*/ 0 h 717549"/>
                <a:gd name="connsiteX1" fmla="*/ 1357873 w 1667707"/>
                <a:gd name="connsiteY1" fmla="*/ 3175 h 717549"/>
                <a:gd name="connsiteX2" fmla="*/ 1554723 w 1667707"/>
                <a:gd name="connsiteY2" fmla="*/ 717549 h 717549"/>
                <a:gd name="connsiteX3" fmla="*/ 132323 w 1667707"/>
                <a:gd name="connsiteY3" fmla="*/ 708025 h 717549"/>
                <a:gd name="connsiteX4" fmla="*/ 325998 w 1667707"/>
                <a:gd name="connsiteY4" fmla="*/ 0 h 717549"/>
                <a:gd name="connsiteX0" fmla="*/ 334745 w 1676454"/>
                <a:gd name="connsiteY0" fmla="*/ 0 h 717549"/>
                <a:gd name="connsiteX1" fmla="*/ 1366620 w 1676454"/>
                <a:gd name="connsiteY1" fmla="*/ 3175 h 717549"/>
                <a:gd name="connsiteX2" fmla="*/ 1563470 w 1676454"/>
                <a:gd name="connsiteY2" fmla="*/ 717549 h 717549"/>
                <a:gd name="connsiteX3" fmla="*/ 141070 w 1676454"/>
                <a:gd name="connsiteY3" fmla="*/ 708025 h 717549"/>
                <a:gd name="connsiteX4" fmla="*/ 334745 w 1676454"/>
                <a:gd name="connsiteY4" fmla="*/ 0 h 717549"/>
                <a:gd name="connsiteX0" fmla="*/ 322071 w 1663780"/>
                <a:gd name="connsiteY0" fmla="*/ 0 h 717549"/>
                <a:gd name="connsiteX1" fmla="*/ 1353946 w 1663780"/>
                <a:gd name="connsiteY1" fmla="*/ 3175 h 717549"/>
                <a:gd name="connsiteX2" fmla="*/ 1550796 w 1663780"/>
                <a:gd name="connsiteY2" fmla="*/ 717549 h 717549"/>
                <a:gd name="connsiteX3" fmla="*/ 128396 w 1663780"/>
                <a:gd name="connsiteY3" fmla="*/ 708025 h 717549"/>
                <a:gd name="connsiteX4" fmla="*/ 322071 w 1663780"/>
                <a:gd name="connsiteY4" fmla="*/ 0 h 717549"/>
                <a:gd name="connsiteX0" fmla="*/ 322071 w 1670567"/>
                <a:gd name="connsiteY0" fmla="*/ 0 h 717549"/>
                <a:gd name="connsiteX1" fmla="*/ 1353946 w 1670567"/>
                <a:gd name="connsiteY1" fmla="*/ 3175 h 717549"/>
                <a:gd name="connsiteX2" fmla="*/ 1550796 w 1670567"/>
                <a:gd name="connsiteY2" fmla="*/ 717549 h 717549"/>
                <a:gd name="connsiteX3" fmla="*/ 128396 w 1670567"/>
                <a:gd name="connsiteY3" fmla="*/ 708025 h 717549"/>
                <a:gd name="connsiteX4" fmla="*/ 322071 w 1670567"/>
                <a:gd name="connsiteY4" fmla="*/ 0 h 717549"/>
                <a:gd name="connsiteX0" fmla="*/ 322071 w 1664996"/>
                <a:gd name="connsiteY0" fmla="*/ 0 h 717549"/>
                <a:gd name="connsiteX1" fmla="*/ 1353946 w 1664996"/>
                <a:gd name="connsiteY1" fmla="*/ 3175 h 717549"/>
                <a:gd name="connsiteX2" fmla="*/ 1550796 w 1664996"/>
                <a:gd name="connsiteY2" fmla="*/ 717549 h 717549"/>
                <a:gd name="connsiteX3" fmla="*/ 128396 w 1664996"/>
                <a:gd name="connsiteY3" fmla="*/ 708025 h 717549"/>
                <a:gd name="connsiteX4" fmla="*/ 322071 w 1664996"/>
                <a:gd name="connsiteY4" fmla="*/ 0 h 717549"/>
                <a:gd name="connsiteX0" fmla="*/ 322071 w 1671705"/>
                <a:gd name="connsiteY0" fmla="*/ 0 h 717549"/>
                <a:gd name="connsiteX1" fmla="*/ 1353946 w 1671705"/>
                <a:gd name="connsiteY1" fmla="*/ 3175 h 717549"/>
                <a:gd name="connsiteX2" fmla="*/ 1550796 w 1671705"/>
                <a:gd name="connsiteY2" fmla="*/ 717549 h 717549"/>
                <a:gd name="connsiteX3" fmla="*/ 128396 w 1671705"/>
                <a:gd name="connsiteY3" fmla="*/ 708025 h 717549"/>
                <a:gd name="connsiteX4" fmla="*/ 322071 w 1671705"/>
                <a:gd name="connsiteY4" fmla="*/ 0 h 717549"/>
                <a:gd name="connsiteX0" fmla="*/ 322071 w 1671705"/>
                <a:gd name="connsiteY0" fmla="*/ 0 h 717549"/>
                <a:gd name="connsiteX1" fmla="*/ 1353946 w 1671705"/>
                <a:gd name="connsiteY1" fmla="*/ 3175 h 717549"/>
                <a:gd name="connsiteX2" fmla="*/ 1550796 w 1671705"/>
                <a:gd name="connsiteY2" fmla="*/ 717549 h 717549"/>
                <a:gd name="connsiteX3" fmla="*/ 1004697 w 1671705"/>
                <a:gd name="connsiteY3" fmla="*/ 710997 h 717549"/>
                <a:gd name="connsiteX4" fmla="*/ 128396 w 1671705"/>
                <a:gd name="connsiteY4" fmla="*/ 708025 h 717549"/>
                <a:gd name="connsiteX5" fmla="*/ 322071 w 1671705"/>
                <a:gd name="connsiteY5" fmla="*/ 0 h 717549"/>
                <a:gd name="connsiteX0" fmla="*/ 322071 w 1671705"/>
                <a:gd name="connsiteY0" fmla="*/ 0 h 710997"/>
                <a:gd name="connsiteX1" fmla="*/ 1353946 w 1671705"/>
                <a:gd name="connsiteY1" fmla="*/ 3175 h 710997"/>
                <a:gd name="connsiteX2" fmla="*/ 1550796 w 1671705"/>
                <a:gd name="connsiteY2" fmla="*/ 704848 h 710997"/>
                <a:gd name="connsiteX3" fmla="*/ 1004697 w 1671705"/>
                <a:gd name="connsiteY3" fmla="*/ 710997 h 710997"/>
                <a:gd name="connsiteX4" fmla="*/ 128396 w 1671705"/>
                <a:gd name="connsiteY4" fmla="*/ 708025 h 710997"/>
                <a:gd name="connsiteX5" fmla="*/ 322071 w 1671705"/>
                <a:gd name="connsiteY5" fmla="*/ 0 h 710997"/>
                <a:gd name="connsiteX0" fmla="*/ 322071 w 1662320"/>
                <a:gd name="connsiteY0" fmla="*/ 0 h 710997"/>
                <a:gd name="connsiteX1" fmla="*/ 1353946 w 1662320"/>
                <a:gd name="connsiteY1" fmla="*/ 3175 h 710997"/>
                <a:gd name="connsiteX2" fmla="*/ 1550796 w 1662320"/>
                <a:gd name="connsiteY2" fmla="*/ 704848 h 710997"/>
                <a:gd name="connsiteX3" fmla="*/ 1004697 w 1662320"/>
                <a:gd name="connsiteY3" fmla="*/ 710997 h 710997"/>
                <a:gd name="connsiteX4" fmla="*/ 128396 w 1662320"/>
                <a:gd name="connsiteY4" fmla="*/ 708025 h 710997"/>
                <a:gd name="connsiteX5" fmla="*/ 322071 w 1662320"/>
                <a:gd name="connsiteY5" fmla="*/ 0 h 710997"/>
                <a:gd name="connsiteX0" fmla="*/ 322071 w 1670361"/>
                <a:gd name="connsiteY0" fmla="*/ 0 h 710997"/>
                <a:gd name="connsiteX1" fmla="*/ 1353946 w 1670361"/>
                <a:gd name="connsiteY1" fmla="*/ 3175 h 710997"/>
                <a:gd name="connsiteX2" fmla="*/ 1550796 w 1670361"/>
                <a:gd name="connsiteY2" fmla="*/ 704848 h 710997"/>
                <a:gd name="connsiteX3" fmla="*/ 1004697 w 1670361"/>
                <a:gd name="connsiteY3" fmla="*/ 710997 h 710997"/>
                <a:gd name="connsiteX4" fmla="*/ 128396 w 1670361"/>
                <a:gd name="connsiteY4" fmla="*/ 708025 h 710997"/>
                <a:gd name="connsiteX5" fmla="*/ 322071 w 1670361"/>
                <a:gd name="connsiteY5" fmla="*/ 0 h 710997"/>
                <a:gd name="connsiteX0" fmla="*/ 298281 w 1646571"/>
                <a:gd name="connsiteY0" fmla="*/ 0 h 710997"/>
                <a:gd name="connsiteX1" fmla="*/ 1330156 w 1646571"/>
                <a:gd name="connsiteY1" fmla="*/ 3175 h 710997"/>
                <a:gd name="connsiteX2" fmla="*/ 1527006 w 1646571"/>
                <a:gd name="connsiteY2" fmla="*/ 704848 h 710997"/>
                <a:gd name="connsiteX3" fmla="*/ 980907 w 1646571"/>
                <a:gd name="connsiteY3" fmla="*/ 710997 h 710997"/>
                <a:gd name="connsiteX4" fmla="*/ 104606 w 1646571"/>
                <a:gd name="connsiteY4" fmla="*/ 708025 h 710997"/>
                <a:gd name="connsiteX5" fmla="*/ 298281 w 1646571"/>
                <a:gd name="connsiteY5" fmla="*/ 0 h 710997"/>
                <a:gd name="connsiteX0" fmla="*/ 280099 w 1650381"/>
                <a:gd name="connsiteY0" fmla="*/ 0 h 728252"/>
                <a:gd name="connsiteX1" fmla="*/ 1333966 w 1650381"/>
                <a:gd name="connsiteY1" fmla="*/ 20430 h 728252"/>
                <a:gd name="connsiteX2" fmla="*/ 1530816 w 1650381"/>
                <a:gd name="connsiteY2" fmla="*/ 722103 h 728252"/>
                <a:gd name="connsiteX3" fmla="*/ 984717 w 1650381"/>
                <a:gd name="connsiteY3" fmla="*/ 728252 h 728252"/>
                <a:gd name="connsiteX4" fmla="*/ 108416 w 1650381"/>
                <a:gd name="connsiteY4" fmla="*/ 725280 h 728252"/>
                <a:gd name="connsiteX5" fmla="*/ 280099 w 1650381"/>
                <a:gd name="connsiteY5" fmla="*/ 0 h 728252"/>
                <a:gd name="connsiteX0" fmla="*/ 299146 w 1669428"/>
                <a:gd name="connsiteY0" fmla="*/ 0 h 728252"/>
                <a:gd name="connsiteX1" fmla="*/ 1353013 w 1669428"/>
                <a:gd name="connsiteY1" fmla="*/ 20430 h 728252"/>
                <a:gd name="connsiteX2" fmla="*/ 1549863 w 1669428"/>
                <a:gd name="connsiteY2" fmla="*/ 722103 h 728252"/>
                <a:gd name="connsiteX3" fmla="*/ 1003764 w 1669428"/>
                <a:gd name="connsiteY3" fmla="*/ 728252 h 728252"/>
                <a:gd name="connsiteX4" fmla="*/ 127463 w 1669428"/>
                <a:gd name="connsiteY4" fmla="*/ 725280 h 728252"/>
                <a:gd name="connsiteX5" fmla="*/ 299146 w 1669428"/>
                <a:gd name="connsiteY5" fmla="*/ 0 h 728252"/>
                <a:gd name="connsiteX0" fmla="*/ 300509 w 1670791"/>
                <a:gd name="connsiteY0" fmla="*/ 0 h 728252"/>
                <a:gd name="connsiteX1" fmla="*/ 1354376 w 1670791"/>
                <a:gd name="connsiteY1" fmla="*/ 20430 h 728252"/>
                <a:gd name="connsiteX2" fmla="*/ 1551226 w 1670791"/>
                <a:gd name="connsiteY2" fmla="*/ 722103 h 728252"/>
                <a:gd name="connsiteX3" fmla="*/ 1005127 w 1670791"/>
                <a:gd name="connsiteY3" fmla="*/ 728252 h 728252"/>
                <a:gd name="connsiteX4" fmla="*/ 128826 w 1670791"/>
                <a:gd name="connsiteY4" fmla="*/ 725280 h 728252"/>
                <a:gd name="connsiteX5" fmla="*/ 300509 w 1670791"/>
                <a:gd name="connsiteY5" fmla="*/ 0 h 728252"/>
                <a:gd name="connsiteX0" fmla="*/ 300509 w 1663968"/>
                <a:gd name="connsiteY0" fmla="*/ 0 h 728252"/>
                <a:gd name="connsiteX1" fmla="*/ 1354376 w 1663968"/>
                <a:gd name="connsiteY1" fmla="*/ 20430 h 728252"/>
                <a:gd name="connsiteX2" fmla="*/ 1551226 w 1663968"/>
                <a:gd name="connsiteY2" fmla="*/ 722103 h 728252"/>
                <a:gd name="connsiteX3" fmla="*/ 1005127 w 1663968"/>
                <a:gd name="connsiteY3" fmla="*/ 728252 h 728252"/>
                <a:gd name="connsiteX4" fmla="*/ 128826 w 1663968"/>
                <a:gd name="connsiteY4" fmla="*/ 725280 h 728252"/>
                <a:gd name="connsiteX5" fmla="*/ 300509 w 1663968"/>
                <a:gd name="connsiteY5" fmla="*/ 0 h 728252"/>
                <a:gd name="connsiteX0" fmla="*/ 300509 w 1628150"/>
                <a:gd name="connsiteY0" fmla="*/ 0 h 728252"/>
                <a:gd name="connsiteX1" fmla="*/ 1354376 w 1628150"/>
                <a:gd name="connsiteY1" fmla="*/ 20430 h 728252"/>
                <a:gd name="connsiteX2" fmla="*/ 1551226 w 1628150"/>
                <a:gd name="connsiteY2" fmla="*/ 722103 h 728252"/>
                <a:gd name="connsiteX3" fmla="*/ 1005127 w 1628150"/>
                <a:gd name="connsiteY3" fmla="*/ 728252 h 728252"/>
                <a:gd name="connsiteX4" fmla="*/ 128826 w 1628150"/>
                <a:gd name="connsiteY4" fmla="*/ 725280 h 728252"/>
                <a:gd name="connsiteX5" fmla="*/ 300509 w 1628150"/>
                <a:gd name="connsiteY5" fmla="*/ 0 h 728252"/>
                <a:gd name="connsiteX0" fmla="*/ 300509 w 1674420"/>
                <a:gd name="connsiteY0" fmla="*/ 0 h 732091"/>
                <a:gd name="connsiteX1" fmla="*/ 1354376 w 1674420"/>
                <a:gd name="connsiteY1" fmla="*/ 20430 h 732091"/>
                <a:gd name="connsiteX2" fmla="*/ 1551226 w 1674420"/>
                <a:gd name="connsiteY2" fmla="*/ 722103 h 732091"/>
                <a:gd name="connsiteX3" fmla="*/ 1005127 w 1674420"/>
                <a:gd name="connsiteY3" fmla="*/ 728252 h 732091"/>
                <a:gd name="connsiteX4" fmla="*/ 128826 w 1674420"/>
                <a:gd name="connsiteY4" fmla="*/ 725280 h 732091"/>
                <a:gd name="connsiteX5" fmla="*/ 300509 w 1674420"/>
                <a:gd name="connsiteY5" fmla="*/ 0 h 732091"/>
                <a:gd name="connsiteX0" fmla="*/ 300509 w 1656183"/>
                <a:gd name="connsiteY0" fmla="*/ 0 h 728252"/>
                <a:gd name="connsiteX1" fmla="*/ 1354376 w 1656183"/>
                <a:gd name="connsiteY1" fmla="*/ 20430 h 728252"/>
                <a:gd name="connsiteX2" fmla="*/ 1551226 w 1656183"/>
                <a:gd name="connsiteY2" fmla="*/ 722103 h 728252"/>
                <a:gd name="connsiteX3" fmla="*/ 1005127 w 1656183"/>
                <a:gd name="connsiteY3" fmla="*/ 728252 h 728252"/>
                <a:gd name="connsiteX4" fmla="*/ 128826 w 1656183"/>
                <a:gd name="connsiteY4" fmla="*/ 725280 h 728252"/>
                <a:gd name="connsiteX5" fmla="*/ 300509 w 1656183"/>
                <a:gd name="connsiteY5" fmla="*/ 0 h 728252"/>
                <a:gd name="connsiteX0" fmla="*/ 300509 w 1661534"/>
                <a:gd name="connsiteY0" fmla="*/ 0 h 728252"/>
                <a:gd name="connsiteX1" fmla="*/ 1354376 w 1661534"/>
                <a:gd name="connsiteY1" fmla="*/ 20430 h 728252"/>
                <a:gd name="connsiteX2" fmla="*/ 1551226 w 1661534"/>
                <a:gd name="connsiteY2" fmla="*/ 722103 h 728252"/>
                <a:gd name="connsiteX3" fmla="*/ 1005127 w 1661534"/>
                <a:gd name="connsiteY3" fmla="*/ 728252 h 728252"/>
                <a:gd name="connsiteX4" fmla="*/ 128826 w 1661534"/>
                <a:gd name="connsiteY4" fmla="*/ 725280 h 728252"/>
                <a:gd name="connsiteX5" fmla="*/ 300509 w 1661534"/>
                <a:gd name="connsiteY5" fmla="*/ 0 h 72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534" h="728252">
                  <a:moveTo>
                    <a:pt x="300509" y="0"/>
                  </a:moveTo>
                  <a:lnTo>
                    <a:pt x="1354376" y="20430"/>
                  </a:lnTo>
                  <a:cubicBezTo>
                    <a:pt x="1381993" y="73624"/>
                    <a:pt x="1876335" y="691681"/>
                    <a:pt x="1551226" y="722103"/>
                  </a:cubicBezTo>
                  <a:lnTo>
                    <a:pt x="1005127" y="728252"/>
                  </a:lnTo>
                  <a:lnTo>
                    <a:pt x="128826" y="725280"/>
                  </a:lnTo>
                  <a:cubicBezTo>
                    <a:pt x="-209338" y="668999"/>
                    <a:pt x="215464" y="172232"/>
                    <a:pt x="300509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248208" y="6838950"/>
              <a:ext cx="637992" cy="1712014"/>
              <a:chOff x="6125734" y="2057836"/>
              <a:chExt cx="579994" cy="1414887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206115" y="2057836"/>
                <a:ext cx="499613" cy="1414887"/>
                <a:chOff x="4232805" y="1174173"/>
                <a:chExt cx="499613" cy="1414887"/>
              </a:xfrm>
            </p:grpSpPr>
            <p:pic>
              <p:nvPicPr>
                <p:cNvPr id="43" name="Picture 3" descr="C:\Users\200461\Desktop\imagesDZ1YTFNB.jp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956209">
                  <a:off x="4232805" y="2004926"/>
                  <a:ext cx="123221" cy="5841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Freeform 43"/>
                <p:cNvSpPr/>
                <p:nvPr/>
              </p:nvSpPr>
              <p:spPr>
                <a:xfrm>
                  <a:off x="4288105" y="1174173"/>
                  <a:ext cx="444313" cy="1032405"/>
                </a:xfrm>
                <a:custGeom>
                  <a:avLst/>
                  <a:gdLst>
                    <a:gd name="connsiteX0" fmla="*/ 0 w 638175"/>
                    <a:gd name="connsiteY0" fmla="*/ 419178 h 447753"/>
                    <a:gd name="connsiteX1" fmla="*/ 433388 w 638175"/>
                    <a:gd name="connsiteY1" fmla="*/ 78 h 447753"/>
                    <a:gd name="connsiteX2" fmla="*/ 638175 w 638175"/>
                    <a:gd name="connsiteY2" fmla="*/ 447753 h 447753"/>
                    <a:gd name="connsiteX0" fmla="*/ 0 w 590550"/>
                    <a:gd name="connsiteY0" fmla="*/ 626203 h 626203"/>
                    <a:gd name="connsiteX1" fmla="*/ 385763 w 590550"/>
                    <a:gd name="connsiteY1" fmla="*/ 2315 h 626203"/>
                    <a:gd name="connsiteX2" fmla="*/ 590550 w 590550"/>
                    <a:gd name="connsiteY2" fmla="*/ 449990 h 626203"/>
                    <a:gd name="connsiteX0" fmla="*/ 0 w 542925"/>
                    <a:gd name="connsiteY0" fmla="*/ 724128 h 724128"/>
                    <a:gd name="connsiteX1" fmla="*/ 338138 w 542925"/>
                    <a:gd name="connsiteY1" fmla="*/ 4990 h 724128"/>
                    <a:gd name="connsiteX2" fmla="*/ 542925 w 542925"/>
                    <a:gd name="connsiteY2" fmla="*/ 452665 h 724128"/>
                    <a:gd name="connsiteX0" fmla="*/ 0 w 542925"/>
                    <a:gd name="connsiteY0" fmla="*/ 724128 h 724128"/>
                    <a:gd name="connsiteX1" fmla="*/ 338138 w 542925"/>
                    <a:gd name="connsiteY1" fmla="*/ 4990 h 724128"/>
                    <a:gd name="connsiteX2" fmla="*/ 542925 w 542925"/>
                    <a:gd name="connsiteY2" fmla="*/ 452665 h 724128"/>
                    <a:gd name="connsiteX0" fmla="*/ 0 w 542925"/>
                    <a:gd name="connsiteY0" fmla="*/ 738197 h 738197"/>
                    <a:gd name="connsiteX1" fmla="*/ 290513 w 542925"/>
                    <a:gd name="connsiteY1" fmla="*/ 4772 h 738197"/>
                    <a:gd name="connsiteX2" fmla="*/ 542925 w 542925"/>
                    <a:gd name="connsiteY2" fmla="*/ 466734 h 738197"/>
                    <a:gd name="connsiteX0" fmla="*/ 0 w 542925"/>
                    <a:gd name="connsiteY0" fmla="*/ 585283 h 585283"/>
                    <a:gd name="connsiteX1" fmla="*/ 223838 w 542925"/>
                    <a:gd name="connsiteY1" fmla="*/ 9020 h 585283"/>
                    <a:gd name="connsiteX2" fmla="*/ 542925 w 542925"/>
                    <a:gd name="connsiteY2" fmla="*/ 313820 h 585283"/>
                    <a:gd name="connsiteX0" fmla="*/ 0 w 542925"/>
                    <a:gd name="connsiteY0" fmla="*/ 576512 h 576512"/>
                    <a:gd name="connsiteX1" fmla="*/ 223838 w 542925"/>
                    <a:gd name="connsiteY1" fmla="*/ 249 h 576512"/>
                    <a:gd name="connsiteX2" fmla="*/ 542925 w 542925"/>
                    <a:gd name="connsiteY2" fmla="*/ 305049 h 576512"/>
                    <a:gd name="connsiteX0" fmla="*/ 0 w 555625"/>
                    <a:gd name="connsiteY0" fmla="*/ 571948 h 571948"/>
                    <a:gd name="connsiteX1" fmla="*/ 236538 w 555625"/>
                    <a:gd name="connsiteY1" fmla="*/ 8385 h 571948"/>
                    <a:gd name="connsiteX2" fmla="*/ 555625 w 555625"/>
                    <a:gd name="connsiteY2" fmla="*/ 313185 h 571948"/>
                    <a:gd name="connsiteX0" fmla="*/ 0 w 407988"/>
                    <a:gd name="connsiteY0" fmla="*/ 672192 h 672192"/>
                    <a:gd name="connsiteX1" fmla="*/ 88901 w 407988"/>
                    <a:gd name="connsiteY1" fmla="*/ 13379 h 672192"/>
                    <a:gd name="connsiteX2" fmla="*/ 407988 w 407988"/>
                    <a:gd name="connsiteY2" fmla="*/ 318179 h 672192"/>
                    <a:gd name="connsiteX0" fmla="*/ 0 w 655474"/>
                    <a:gd name="connsiteY0" fmla="*/ 653897 h 653897"/>
                    <a:gd name="connsiteX1" fmla="*/ 336387 w 655474"/>
                    <a:gd name="connsiteY1" fmla="*/ 12433 h 653897"/>
                    <a:gd name="connsiteX2" fmla="*/ 655474 w 655474"/>
                    <a:gd name="connsiteY2" fmla="*/ 317233 h 653897"/>
                    <a:gd name="connsiteX0" fmla="*/ 0 w 655474"/>
                    <a:gd name="connsiteY0" fmla="*/ 480403 h 480403"/>
                    <a:gd name="connsiteX1" fmla="*/ 460129 w 655474"/>
                    <a:gd name="connsiteY1" fmla="*/ 64470 h 480403"/>
                    <a:gd name="connsiteX2" fmla="*/ 655474 w 655474"/>
                    <a:gd name="connsiteY2" fmla="*/ 143739 h 480403"/>
                    <a:gd name="connsiteX0" fmla="*/ 0 w 865837"/>
                    <a:gd name="connsiteY0" fmla="*/ 437840 h 437840"/>
                    <a:gd name="connsiteX1" fmla="*/ 460129 w 865837"/>
                    <a:gd name="connsiteY1" fmla="*/ 21907 h 437840"/>
                    <a:gd name="connsiteX2" fmla="*/ 865837 w 865837"/>
                    <a:gd name="connsiteY2" fmla="*/ 196593 h 43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5837" h="437840">
                      <a:moveTo>
                        <a:pt x="0" y="437840"/>
                      </a:moveTo>
                      <a:cubicBezTo>
                        <a:pt x="153988" y="268770"/>
                        <a:pt x="315823" y="62115"/>
                        <a:pt x="460129" y="21907"/>
                      </a:cubicBezTo>
                      <a:cubicBezTo>
                        <a:pt x="604435" y="-18301"/>
                        <a:pt x="816625" y="-24864"/>
                        <a:pt x="865837" y="196593"/>
                      </a:cubicBez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 rot="1941110">
                  <a:off x="4254025" y="2219216"/>
                  <a:ext cx="139577" cy="4571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9" name="Rectangle 55"/>
              <p:cNvSpPr/>
              <p:nvPr/>
            </p:nvSpPr>
            <p:spPr>
              <a:xfrm rot="2118018">
                <a:off x="6125734" y="3193356"/>
                <a:ext cx="123115" cy="248797"/>
              </a:xfrm>
              <a:custGeom>
                <a:avLst/>
                <a:gdLst>
                  <a:gd name="connsiteX0" fmla="*/ 0 w 86708"/>
                  <a:gd name="connsiteY0" fmla="*/ 0 h 192714"/>
                  <a:gd name="connsiteX1" fmla="*/ 86708 w 86708"/>
                  <a:gd name="connsiteY1" fmla="*/ 0 h 192714"/>
                  <a:gd name="connsiteX2" fmla="*/ 86708 w 86708"/>
                  <a:gd name="connsiteY2" fmla="*/ 192714 h 192714"/>
                  <a:gd name="connsiteX3" fmla="*/ 0 w 86708"/>
                  <a:gd name="connsiteY3" fmla="*/ 192714 h 192714"/>
                  <a:gd name="connsiteX4" fmla="*/ 0 w 86708"/>
                  <a:gd name="connsiteY4" fmla="*/ 0 h 192714"/>
                  <a:gd name="connsiteX0" fmla="*/ 0 w 86708"/>
                  <a:gd name="connsiteY0" fmla="*/ 0 h 236651"/>
                  <a:gd name="connsiteX1" fmla="*/ 86708 w 86708"/>
                  <a:gd name="connsiteY1" fmla="*/ 0 h 236651"/>
                  <a:gd name="connsiteX2" fmla="*/ 86708 w 86708"/>
                  <a:gd name="connsiteY2" fmla="*/ 192714 h 236651"/>
                  <a:gd name="connsiteX3" fmla="*/ 0 w 86708"/>
                  <a:gd name="connsiteY3" fmla="*/ 192714 h 236651"/>
                  <a:gd name="connsiteX4" fmla="*/ 0 w 86708"/>
                  <a:gd name="connsiteY4" fmla="*/ 0 h 236651"/>
                  <a:gd name="connsiteX0" fmla="*/ 0 w 87467"/>
                  <a:gd name="connsiteY0" fmla="*/ 0 h 248102"/>
                  <a:gd name="connsiteX1" fmla="*/ 86708 w 87467"/>
                  <a:gd name="connsiteY1" fmla="*/ 0 h 248102"/>
                  <a:gd name="connsiteX2" fmla="*/ 86708 w 87467"/>
                  <a:gd name="connsiteY2" fmla="*/ 192714 h 248102"/>
                  <a:gd name="connsiteX3" fmla="*/ 0 w 87467"/>
                  <a:gd name="connsiteY3" fmla="*/ 192714 h 248102"/>
                  <a:gd name="connsiteX4" fmla="*/ 0 w 87467"/>
                  <a:gd name="connsiteY4" fmla="*/ 0 h 248102"/>
                  <a:gd name="connsiteX0" fmla="*/ 0 w 86708"/>
                  <a:gd name="connsiteY0" fmla="*/ 0 h 244028"/>
                  <a:gd name="connsiteX1" fmla="*/ 86708 w 86708"/>
                  <a:gd name="connsiteY1" fmla="*/ 0 h 244028"/>
                  <a:gd name="connsiteX2" fmla="*/ 86708 w 86708"/>
                  <a:gd name="connsiteY2" fmla="*/ 192714 h 244028"/>
                  <a:gd name="connsiteX3" fmla="*/ 0 w 86708"/>
                  <a:gd name="connsiteY3" fmla="*/ 192714 h 244028"/>
                  <a:gd name="connsiteX4" fmla="*/ 0 w 86708"/>
                  <a:gd name="connsiteY4" fmla="*/ 0 h 244028"/>
                  <a:gd name="connsiteX0" fmla="*/ 0 w 86719"/>
                  <a:gd name="connsiteY0" fmla="*/ 0 h 242909"/>
                  <a:gd name="connsiteX1" fmla="*/ 86708 w 86719"/>
                  <a:gd name="connsiteY1" fmla="*/ 0 h 242909"/>
                  <a:gd name="connsiteX2" fmla="*/ 86708 w 86719"/>
                  <a:gd name="connsiteY2" fmla="*/ 192714 h 242909"/>
                  <a:gd name="connsiteX3" fmla="*/ 0 w 86719"/>
                  <a:gd name="connsiteY3" fmla="*/ 192714 h 242909"/>
                  <a:gd name="connsiteX4" fmla="*/ 0 w 86719"/>
                  <a:gd name="connsiteY4" fmla="*/ 0 h 242909"/>
                  <a:gd name="connsiteX0" fmla="*/ 0 w 96107"/>
                  <a:gd name="connsiteY0" fmla="*/ 0 h 244573"/>
                  <a:gd name="connsiteX1" fmla="*/ 86708 w 96107"/>
                  <a:gd name="connsiteY1" fmla="*/ 0 h 244573"/>
                  <a:gd name="connsiteX2" fmla="*/ 96098 w 96107"/>
                  <a:gd name="connsiteY2" fmla="*/ 197735 h 244573"/>
                  <a:gd name="connsiteX3" fmla="*/ 0 w 96107"/>
                  <a:gd name="connsiteY3" fmla="*/ 192714 h 244573"/>
                  <a:gd name="connsiteX4" fmla="*/ 0 w 96107"/>
                  <a:gd name="connsiteY4" fmla="*/ 0 h 244573"/>
                  <a:gd name="connsiteX0" fmla="*/ 0 w 104785"/>
                  <a:gd name="connsiteY0" fmla="*/ 0 h 244573"/>
                  <a:gd name="connsiteX1" fmla="*/ 86708 w 104785"/>
                  <a:gd name="connsiteY1" fmla="*/ 0 h 244573"/>
                  <a:gd name="connsiteX2" fmla="*/ 96098 w 104785"/>
                  <a:gd name="connsiteY2" fmla="*/ 197735 h 244573"/>
                  <a:gd name="connsiteX3" fmla="*/ 0 w 104785"/>
                  <a:gd name="connsiteY3" fmla="*/ 192714 h 244573"/>
                  <a:gd name="connsiteX4" fmla="*/ 0 w 104785"/>
                  <a:gd name="connsiteY4" fmla="*/ 0 h 244573"/>
                  <a:gd name="connsiteX0" fmla="*/ 0 w 108753"/>
                  <a:gd name="connsiteY0" fmla="*/ 0 h 244573"/>
                  <a:gd name="connsiteX1" fmla="*/ 101363 w 108753"/>
                  <a:gd name="connsiteY1" fmla="*/ 4213 h 244573"/>
                  <a:gd name="connsiteX2" fmla="*/ 96098 w 108753"/>
                  <a:gd name="connsiteY2" fmla="*/ 197735 h 244573"/>
                  <a:gd name="connsiteX3" fmla="*/ 0 w 108753"/>
                  <a:gd name="connsiteY3" fmla="*/ 192714 h 244573"/>
                  <a:gd name="connsiteX4" fmla="*/ 0 w 108753"/>
                  <a:gd name="connsiteY4" fmla="*/ 0 h 244573"/>
                  <a:gd name="connsiteX0" fmla="*/ 0 w 119846"/>
                  <a:gd name="connsiteY0" fmla="*/ 724 h 240360"/>
                  <a:gd name="connsiteX1" fmla="*/ 112456 w 119846"/>
                  <a:gd name="connsiteY1" fmla="*/ 0 h 240360"/>
                  <a:gd name="connsiteX2" fmla="*/ 107191 w 119846"/>
                  <a:gd name="connsiteY2" fmla="*/ 193522 h 240360"/>
                  <a:gd name="connsiteX3" fmla="*/ 11093 w 119846"/>
                  <a:gd name="connsiteY3" fmla="*/ 188501 h 240360"/>
                  <a:gd name="connsiteX4" fmla="*/ 0 w 119846"/>
                  <a:gd name="connsiteY4" fmla="*/ 724 h 240360"/>
                  <a:gd name="connsiteX0" fmla="*/ 0 w 123115"/>
                  <a:gd name="connsiteY0" fmla="*/ 724 h 244406"/>
                  <a:gd name="connsiteX1" fmla="*/ 112456 w 123115"/>
                  <a:gd name="connsiteY1" fmla="*/ 0 h 244406"/>
                  <a:gd name="connsiteX2" fmla="*/ 112129 w 123115"/>
                  <a:gd name="connsiteY2" fmla="*/ 204616 h 244406"/>
                  <a:gd name="connsiteX3" fmla="*/ 11093 w 123115"/>
                  <a:gd name="connsiteY3" fmla="*/ 188501 h 244406"/>
                  <a:gd name="connsiteX4" fmla="*/ 0 w 123115"/>
                  <a:gd name="connsiteY4" fmla="*/ 724 h 24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15" h="244406">
                    <a:moveTo>
                      <a:pt x="0" y="724"/>
                    </a:moveTo>
                    <a:lnTo>
                      <a:pt x="112456" y="0"/>
                    </a:lnTo>
                    <a:cubicBezTo>
                      <a:pt x="115586" y="65912"/>
                      <a:pt x="134986" y="146563"/>
                      <a:pt x="112129" y="204616"/>
                    </a:cubicBezTo>
                    <a:cubicBezTo>
                      <a:pt x="113016" y="230206"/>
                      <a:pt x="48722" y="287361"/>
                      <a:pt x="11093" y="188501"/>
                    </a:cubicBezTo>
                    <a:lnTo>
                      <a:pt x="0" y="724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6096487" y="1464877"/>
            <a:ext cx="2091830" cy="2249873"/>
            <a:chOff x="6001299" y="1958007"/>
            <a:chExt cx="2091830" cy="2045340"/>
          </a:xfrm>
        </p:grpSpPr>
        <p:grpSp>
          <p:nvGrpSpPr>
            <p:cNvPr id="61" name="Group 60"/>
            <p:cNvGrpSpPr/>
            <p:nvPr/>
          </p:nvGrpSpPr>
          <p:grpSpPr>
            <a:xfrm rot="1780495">
              <a:off x="6001299" y="1958007"/>
              <a:ext cx="2091830" cy="2013307"/>
              <a:chOff x="4943905" y="1200152"/>
              <a:chExt cx="1728787" cy="1663890"/>
            </a:xfrm>
          </p:grpSpPr>
          <p:pic>
            <p:nvPicPr>
              <p:cNvPr id="68" name="Picture 4" descr="C:\Users\200461\Desktop\crock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3649" y="1200152"/>
                <a:ext cx="692728" cy="534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Rectangle 2"/>
              <p:cNvSpPr/>
              <p:nvPr/>
            </p:nvSpPr>
            <p:spPr>
              <a:xfrm>
                <a:off x="4981581" y="2094396"/>
                <a:ext cx="1683113" cy="734586"/>
              </a:xfrm>
              <a:custGeom>
                <a:avLst/>
                <a:gdLst>
                  <a:gd name="connsiteX0" fmla="*/ 0 w 990600"/>
                  <a:gd name="connsiteY0" fmla="*/ 0 h 685800"/>
                  <a:gd name="connsiteX1" fmla="*/ 990600 w 990600"/>
                  <a:gd name="connsiteY1" fmla="*/ 0 h 685800"/>
                  <a:gd name="connsiteX2" fmla="*/ 990600 w 990600"/>
                  <a:gd name="connsiteY2" fmla="*/ 685800 h 685800"/>
                  <a:gd name="connsiteX3" fmla="*/ 0 w 990600"/>
                  <a:gd name="connsiteY3" fmla="*/ 685800 h 685800"/>
                  <a:gd name="connsiteX4" fmla="*/ 0 w 990600"/>
                  <a:gd name="connsiteY4" fmla="*/ 0 h 685800"/>
                  <a:gd name="connsiteX0" fmla="*/ 0 w 1257300"/>
                  <a:gd name="connsiteY0" fmla="*/ 0 h 704850"/>
                  <a:gd name="connsiteX1" fmla="*/ 990600 w 1257300"/>
                  <a:gd name="connsiteY1" fmla="*/ 0 h 704850"/>
                  <a:gd name="connsiteX2" fmla="*/ 1257300 w 1257300"/>
                  <a:gd name="connsiteY2" fmla="*/ 704850 h 704850"/>
                  <a:gd name="connsiteX3" fmla="*/ 0 w 1257300"/>
                  <a:gd name="connsiteY3" fmla="*/ 685800 h 704850"/>
                  <a:gd name="connsiteX4" fmla="*/ 0 w 1257300"/>
                  <a:gd name="connsiteY4" fmla="*/ 0 h 704850"/>
                  <a:gd name="connsiteX0" fmla="*/ 193675 w 1450975"/>
                  <a:gd name="connsiteY0" fmla="*/ 0 h 708025"/>
                  <a:gd name="connsiteX1" fmla="*/ 1184275 w 1450975"/>
                  <a:gd name="connsiteY1" fmla="*/ 0 h 708025"/>
                  <a:gd name="connsiteX2" fmla="*/ 1450975 w 1450975"/>
                  <a:gd name="connsiteY2" fmla="*/ 704850 h 708025"/>
                  <a:gd name="connsiteX3" fmla="*/ 0 w 1450975"/>
                  <a:gd name="connsiteY3" fmla="*/ 708025 h 708025"/>
                  <a:gd name="connsiteX4" fmla="*/ 193675 w 1450975"/>
                  <a:gd name="connsiteY4" fmla="*/ 0 h 708025"/>
                  <a:gd name="connsiteX0" fmla="*/ 193675 w 1450975"/>
                  <a:gd name="connsiteY0" fmla="*/ 0 h 708025"/>
                  <a:gd name="connsiteX1" fmla="*/ 1225550 w 1450975"/>
                  <a:gd name="connsiteY1" fmla="*/ 3175 h 708025"/>
                  <a:gd name="connsiteX2" fmla="*/ 1450975 w 1450975"/>
                  <a:gd name="connsiteY2" fmla="*/ 704850 h 708025"/>
                  <a:gd name="connsiteX3" fmla="*/ 0 w 1450975"/>
                  <a:gd name="connsiteY3" fmla="*/ 708025 h 708025"/>
                  <a:gd name="connsiteX4" fmla="*/ 193675 w 1450975"/>
                  <a:gd name="connsiteY4" fmla="*/ 0 h 708025"/>
                  <a:gd name="connsiteX0" fmla="*/ 193675 w 1547403"/>
                  <a:gd name="connsiteY0" fmla="*/ 0 h 708025"/>
                  <a:gd name="connsiteX1" fmla="*/ 1225550 w 1547403"/>
                  <a:gd name="connsiteY1" fmla="*/ 3175 h 708025"/>
                  <a:gd name="connsiteX2" fmla="*/ 1450975 w 1547403"/>
                  <a:gd name="connsiteY2" fmla="*/ 704850 h 708025"/>
                  <a:gd name="connsiteX3" fmla="*/ 0 w 1547403"/>
                  <a:gd name="connsiteY3" fmla="*/ 708025 h 708025"/>
                  <a:gd name="connsiteX4" fmla="*/ 193675 w 1547403"/>
                  <a:gd name="connsiteY4" fmla="*/ 0 h 708025"/>
                  <a:gd name="connsiteX0" fmla="*/ 326436 w 1680164"/>
                  <a:gd name="connsiteY0" fmla="*/ 0 h 708025"/>
                  <a:gd name="connsiteX1" fmla="*/ 1358311 w 1680164"/>
                  <a:gd name="connsiteY1" fmla="*/ 3175 h 708025"/>
                  <a:gd name="connsiteX2" fmla="*/ 1583736 w 1680164"/>
                  <a:gd name="connsiteY2" fmla="*/ 704850 h 708025"/>
                  <a:gd name="connsiteX3" fmla="*/ 132761 w 1680164"/>
                  <a:gd name="connsiteY3" fmla="*/ 708025 h 708025"/>
                  <a:gd name="connsiteX4" fmla="*/ 326436 w 1680164"/>
                  <a:gd name="connsiteY4" fmla="*/ 0 h 708025"/>
                  <a:gd name="connsiteX0" fmla="*/ 319628 w 1673356"/>
                  <a:gd name="connsiteY0" fmla="*/ 0 h 708025"/>
                  <a:gd name="connsiteX1" fmla="*/ 1351503 w 1673356"/>
                  <a:gd name="connsiteY1" fmla="*/ 3175 h 708025"/>
                  <a:gd name="connsiteX2" fmla="*/ 1576928 w 1673356"/>
                  <a:gd name="connsiteY2" fmla="*/ 704850 h 708025"/>
                  <a:gd name="connsiteX3" fmla="*/ 125953 w 1673356"/>
                  <a:gd name="connsiteY3" fmla="*/ 708025 h 708025"/>
                  <a:gd name="connsiteX4" fmla="*/ 319628 w 1673356"/>
                  <a:gd name="connsiteY4" fmla="*/ 0 h 708025"/>
                  <a:gd name="connsiteX0" fmla="*/ 318268 w 1671996"/>
                  <a:gd name="connsiteY0" fmla="*/ 0 h 708025"/>
                  <a:gd name="connsiteX1" fmla="*/ 1350143 w 1671996"/>
                  <a:gd name="connsiteY1" fmla="*/ 3175 h 708025"/>
                  <a:gd name="connsiteX2" fmla="*/ 1575568 w 1671996"/>
                  <a:gd name="connsiteY2" fmla="*/ 704850 h 708025"/>
                  <a:gd name="connsiteX3" fmla="*/ 124593 w 1671996"/>
                  <a:gd name="connsiteY3" fmla="*/ 708025 h 708025"/>
                  <a:gd name="connsiteX4" fmla="*/ 318268 w 1671996"/>
                  <a:gd name="connsiteY4" fmla="*/ 0 h 708025"/>
                  <a:gd name="connsiteX0" fmla="*/ 318268 w 1647819"/>
                  <a:gd name="connsiteY0" fmla="*/ 0 h 717549"/>
                  <a:gd name="connsiteX1" fmla="*/ 1350143 w 1647819"/>
                  <a:gd name="connsiteY1" fmla="*/ 3175 h 717549"/>
                  <a:gd name="connsiteX2" fmla="*/ 1546993 w 1647819"/>
                  <a:gd name="connsiteY2" fmla="*/ 717549 h 717549"/>
                  <a:gd name="connsiteX3" fmla="*/ 124593 w 1647819"/>
                  <a:gd name="connsiteY3" fmla="*/ 708025 h 717549"/>
                  <a:gd name="connsiteX4" fmla="*/ 318268 w 1647819"/>
                  <a:gd name="connsiteY4" fmla="*/ 0 h 717549"/>
                  <a:gd name="connsiteX0" fmla="*/ 318268 w 1659977"/>
                  <a:gd name="connsiteY0" fmla="*/ 0 h 717549"/>
                  <a:gd name="connsiteX1" fmla="*/ 1350143 w 1659977"/>
                  <a:gd name="connsiteY1" fmla="*/ 3175 h 717549"/>
                  <a:gd name="connsiteX2" fmla="*/ 1546993 w 1659977"/>
                  <a:gd name="connsiteY2" fmla="*/ 717549 h 717549"/>
                  <a:gd name="connsiteX3" fmla="*/ 124593 w 1659977"/>
                  <a:gd name="connsiteY3" fmla="*/ 708025 h 717549"/>
                  <a:gd name="connsiteX4" fmla="*/ 318268 w 1659977"/>
                  <a:gd name="connsiteY4" fmla="*/ 0 h 717549"/>
                  <a:gd name="connsiteX0" fmla="*/ 339640 w 1681349"/>
                  <a:gd name="connsiteY0" fmla="*/ 0 h 717549"/>
                  <a:gd name="connsiteX1" fmla="*/ 1371515 w 1681349"/>
                  <a:gd name="connsiteY1" fmla="*/ 3175 h 717549"/>
                  <a:gd name="connsiteX2" fmla="*/ 1568365 w 1681349"/>
                  <a:gd name="connsiteY2" fmla="*/ 717549 h 717549"/>
                  <a:gd name="connsiteX3" fmla="*/ 145965 w 1681349"/>
                  <a:gd name="connsiteY3" fmla="*/ 708025 h 717549"/>
                  <a:gd name="connsiteX4" fmla="*/ 339640 w 1681349"/>
                  <a:gd name="connsiteY4" fmla="*/ 0 h 717549"/>
                  <a:gd name="connsiteX0" fmla="*/ 337199 w 1678908"/>
                  <a:gd name="connsiteY0" fmla="*/ 0 h 717549"/>
                  <a:gd name="connsiteX1" fmla="*/ 1369074 w 1678908"/>
                  <a:gd name="connsiteY1" fmla="*/ 3175 h 717549"/>
                  <a:gd name="connsiteX2" fmla="*/ 1565924 w 1678908"/>
                  <a:gd name="connsiteY2" fmla="*/ 717549 h 717549"/>
                  <a:gd name="connsiteX3" fmla="*/ 143524 w 1678908"/>
                  <a:gd name="connsiteY3" fmla="*/ 708025 h 717549"/>
                  <a:gd name="connsiteX4" fmla="*/ 337199 w 1678908"/>
                  <a:gd name="connsiteY4" fmla="*/ 0 h 717549"/>
                  <a:gd name="connsiteX0" fmla="*/ 319004 w 1660713"/>
                  <a:gd name="connsiteY0" fmla="*/ 0 h 717549"/>
                  <a:gd name="connsiteX1" fmla="*/ 1350879 w 1660713"/>
                  <a:gd name="connsiteY1" fmla="*/ 3175 h 717549"/>
                  <a:gd name="connsiteX2" fmla="*/ 1547729 w 1660713"/>
                  <a:gd name="connsiteY2" fmla="*/ 717549 h 717549"/>
                  <a:gd name="connsiteX3" fmla="*/ 125329 w 1660713"/>
                  <a:gd name="connsiteY3" fmla="*/ 708025 h 717549"/>
                  <a:gd name="connsiteX4" fmla="*/ 319004 w 1660713"/>
                  <a:gd name="connsiteY4" fmla="*/ 0 h 717549"/>
                  <a:gd name="connsiteX0" fmla="*/ 325998 w 1667707"/>
                  <a:gd name="connsiteY0" fmla="*/ 0 h 717549"/>
                  <a:gd name="connsiteX1" fmla="*/ 1357873 w 1667707"/>
                  <a:gd name="connsiteY1" fmla="*/ 3175 h 717549"/>
                  <a:gd name="connsiteX2" fmla="*/ 1554723 w 1667707"/>
                  <a:gd name="connsiteY2" fmla="*/ 717549 h 717549"/>
                  <a:gd name="connsiteX3" fmla="*/ 132323 w 1667707"/>
                  <a:gd name="connsiteY3" fmla="*/ 708025 h 717549"/>
                  <a:gd name="connsiteX4" fmla="*/ 325998 w 1667707"/>
                  <a:gd name="connsiteY4" fmla="*/ 0 h 717549"/>
                  <a:gd name="connsiteX0" fmla="*/ 325998 w 1667707"/>
                  <a:gd name="connsiteY0" fmla="*/ 0 h 717549"/>
                  <a:gd name="connsiteX1" fmla="*/ 1357873 w 1667707"/>
                  <a:gd name="connsiteY1" fmla="*/ 3175 h 717549"/>
                  <a:gd name="connsiteX2" fmla="*/ 1554723 w 1667707"/>
                  <a:gd name="connsiteY2" fmla="*/ 717549 h 717549"/>
                  <a:gd name="connsiteX3" fmla="*/ 132323 w 1667707"/>
                  <a:gd name="connsiteY3" fmla="*/ 708025 h 717549"/>
                  <a:gd name="connsiteX4" fmla="*/ 325998 w 1667707"/>
                  <a:gd name="connsiteY4" fmla="*/ 0 h 717549"/>
                  <a:gd name="connsiteX0" fmla="*/ 334745 w 1676454"/>
                  <a:gd name="connsiteY0" fmla="*/ 0 h 717549"/>
                  <a:gd name="connsiteX1" fmla="*/ 1366620 w 1676454"/>
                  <a:gd name="connsiteY1" fmla="*/ 3175 h 717549"/>
                  <a:gd name="connsiteX2" fmla="*/ 1563470 w 1676454"/>
                  <a:gd name="connsiteY2" fmla="*/ 717549 h 717549"/>
                  <a:gd name="connsiteX3" fmla="*/ 141070 w 1676454"/>
                  <a:gd name="connsiteY3" fmla="*/ 708025 h 717549"/>
                  <a:gd name="connsiteX4" fmla="*/ 334745 w 1676454"/>
                  <a:gd name="connsiteY4" fmla="*/ 0 h 717549"/>
                  <a:gd name="connsiteX0" fmla="*/ 322071 w 1663780"/>
                  <a:gd name="connsiteY0" fmla="*/ 0 h 717549"/>
                  <a:gd name="connsiteX1" fmla="*/ 1353946 w 1663780"/>
                  <a:gd name="connsiteY1" fmla="*/ 3175 h 717549"/>
                  <a:gd name="connsiteX2" fmla="*/ 1550796 w 1663780"/>
                  <a:gd name="connsiteY2" fmla="*/ 717549 h 717549"/>
                  <a:gd name="connsiteX3" fmla="*/ 128396 w 1663780"/>
                  <a:gd name="connsiteY3" fmla="*/ 708025 h 717549"/>
                  <a:gd name="connsiteX4" fmla="*/ 322071 w 1663780"/>
                  <a:gd name="connsiteY4" fmla="*/ 0 h 717549"/>
                  <a:gd name="connsiteX0" fmla="*/ 322071 w 1670567"/>
                  <a:gd name="connsiteY0" fmla="*/ 0 h 717549"/>
                  <a:gd name="connsiteX1" fmla="*/ 1353946 w 1670567"/>
                  <a:gd name="connsiteY1" fmla="*/ 3175 h 717549"/>
                  <a:gd name="connsiteX2" fmla="*/ 1550796 w 1670567"/>
                  <a:gd name="connsiteY2" fmla="*/ 717549 h 717549"/>
                  <a:gd name="connsiteX3" fmla="*/ 128396 w 1670567"/>
                  <a:gd name="connsiteY3" fmla="*/ 708025 h 717549"/>
                  <a:gd name="connsiteX4" fmla="*/ 322071 w 1670567"/>
                  <a:gd name="connsiteY4" fmla="*/ 0 h 717549"/>
                  <a:gd name="connsiteX0" fmla="*/ 322071 w 1664996"/>
                  <a:gd name="connsiteY0" fmla="*/ 0 h 717549"/>
                  <a:gd name="connsiteX1" fmla="*/ 1353946 w 1664996"/>
                  <a:gd name="connsiteY1" fmla="*/ 3175 h 717549"/>
                  <a:gd name="connsiteX2" fmla="*/ 1550796 w 1664996"/>
                  <a:gd name="connsiteY2" fmla="*/ 717549 h 717549"/>
                  <a:gd name="connsiteX3" fmla="*/ 128396 w 1664996"/>
                  <a:gd name="connsiteY3" fmla="*/ 708025 h 717549"/>
                  <a:gd name="connsiteX4" fmla="*/ 322071 w 1664996"/>
                  <a:gd name="connsiteY4" fmla="*/ 0 h 717549"/>
                  <a:gd name="connsiteX0" fmla="*/ 322071 w 1671705"/>
                  <a:gd name="connsiteY0" fmla="*/ 0 h 717549"/>
                  <a:gd name="connsiteX1" fmla="*/ 1353946 w 1671705"/>
                  <a:gd name="connsiteY1" fmla="*/ 3175 h 717549"/>
                  <a:gd name="connsiteX2" fmla="*/ 1550796 w 1671705"/>
                  <a:gd name="connsiteY2" fmla="*/ 717549 h 717549"/>
                  <a:gd name="connsiteX3" fmla="*/ 128396 w 1671705"/>
                  <a:gd name="connsiteY3" fmla="*/ 708025 h 717549"/>
                  <a:gd name="connsiteX4" fmla="*/ 322071 w 1671705"/>
                  <a:gd name="connsiteY4" fmla="*/ 0 h 717549"/>
                  <a:gd name="connsiteX0" fmla="*/ 322071 w 1671705"/>
                  <a:gd name="connsiteY0" fmla="*/ 0 h 717549"/>
                  <a:gd name="connsiteX1" fmla="*/ 1353946 w 1671705"/>
                  <a:gd name="connsiteY1" fmla="*/ 3175 h 717549"/>
                  <a:gd name="connsiteX2" fmla="*/ 1550796 w 1671705"/>
                  <a:gd name="connsiteY2" fmla="*/ 717549 h 717549"/>
                  <a:gd name="connsiteX3" fmla="*/ 1004697 w 1671705"/>
                  <a:gd name="connsiteY3" fmla="*/ 710997 h 717549"/>
                  <a:gd name="connsiteX4" fmla="*/ 128396 w 1671705"/>
                  <a:gd name="connsiteY4" fmla="*/ 708025 h 717549"/>
                  <a:gd name="connsiteX5" fmla="*/ 322071 w 1671705"/>
                  <a:gd name="connsiteY5" fmla="*/ 0 h 717549"/>
                  <a:gd name="connsiteX0" fmla="*/ 322071 w 1671705"/>
                  <a:gd name="connsiteY0" fmla="*/ 0 h 710997"/>
                  <a:gd name="connsiteX1" fmla="*/ 1353946 w 1671705"/>
                  <a:gd name="connsiteY1" fmla="*/ 3175 h 710997"/>
                  <a:gd name="connsiteX2" fmla="*/ 1550796 w 1671705"/>
                  <a:gd name="connsiteY2" fmla="*/ 704848 h 710997"/>
                  <a:gd name="connsiteX3" fmla="*/ 1004697 w 1671705"/>
                  <a:gd name="connsiteY3" fmla="*/ 710997 h 710997"/>
                  <a:gd name="connsiteX4" fmla="*/ 128396 w 1671705"/>
                  <a:gd name="connsiteY4" fmla="*/ 708025 h 710997"/>
                  <a:gd name="connsiteX5" fmla="*/ 322071 w 1671705"/>
                  <a:gd name="connsiteY5" fmla="*/ 0 h 710997"/>
                  <a:gd name="connsiteX0" fmla="*/ 322071 w 1662320"/>
                  <a:gd name="connsiteY0" fmla="*/ 0 h 710997"/>
                  <a:gd name="connsiteX1" fmla="*/ 1353946 w 1662320"/>
                  <a:gd name="connsiteY1" fmla="*/ 3175 h 710997"/>
                  <a:gd name="connsiteX2" fmla="*/ 1550796 w 1662320"/>
                  <a:gd name="connsiteY2" fmla="*/ 704848 h 710997"/>
                  <a:gd name="connsiteX3" fmla="*/ 1004697 w 1662320"/>
                  <a:gd name="connsiteY3" fmla="*/ 710997 h 710997"/>
                  <a:gd name="connsiteX4" fmla="*/ 128396 w 1662320"/>
                  <a:gd name="connsiteY4" fmla="*/ 708025 h 710997"/>
                  <a:gd name="connsiteX5" fmla="*/ 322071 w 1662320"/>
                  <a:gd name="connsiteY5" fmla="*/ 0 h 710997"/>
                  <a:gd name="connsiteX0" fmla="*/ 322071 w 1670361"/>
                  <a:gd name="connsiteY0" fmla="*/ 0 h 710997"/>
                  <a:gd name="connsiteX1" fmla="*/ 1353946 w 1670361"/>
                  <a:gd name="connsiteY1" fmla="*/ 3175 h 710997"/>
                  <a:gd name="connsiteX2" fmla="*/ 1550796 w 1670361"/>
                  <a:gd name="connsiteY2" fmla="*/ 704848 h 710997"/>
                  <a:gd name="connsiteX3" fmla="*/ 1004697 w 1670361"/>
                  <a:gd name="connsiteY3" fmla="*/ 710997 h 710997"/>
                  <a:gd name="connsiteX4" fmla="*/ 128396 w 1670361"/>
                  <a:gd name="connsiteY4" fmla="*/ 708025 h 710997"/>
                  <a:gd name="connsiteX5" fmla="*/ 322071 w 1670361"/>
                  <a:gd name="connsiteY5" fmla="*/ 0 h 710997"/>
                  <a:gd name="connsiteX0" fmla="*/ 248983 w 1698873"/>
                  <a:gd name="connsiteY0" fmla="*/ 117482 h 707829"/>
                  <a:gd name="connsiteX1" fmla="*/ 1382458 w 1698873"/>
                  <a:gd name="connsiteY1" fmla="*/ 7 h 707829"/>
                  <a:gd name="connsiteX2" fmla="*/ 1579308 w 1698873"/>
                  <a:gd name="connsiteY2" fmla="*/ 701680 h 707829"/>
                  <a:gd name="connsiteX3" fmla="*/ 1033209 w 1698873"/>
                  <a:gd name="connsiteY3" fmla="*/ 707829 h 707829"/>
                  <a:gd name="connsiteX4" fmla="*/ 156908 w 1698873"/>
                  <a:gd name="connsiteY4" fmla="*/ 704857 h 707829"/>
                  <a:gd name="connsiteX5" fmla="*/ 248983 w 1698873"/>
                  <a:gd name="connsiteY5" fmla="*/ 117482 h 707829"/>
                  <a:gd name="connsiteX0" fmla="*/ 248983 w 1698873"/>
                  <a:gd name="connsiteY0" fmla="*/ 208822 h 799169"/>
                  <a:gd name="connsiteX1" fmla="*/ 1382458 w 1698873"/>
                  <a:gd name="connsiteY1" fmla="*/ 91347 h 799169"/>
                  <a:gd name="connsiteX2" fmla="*/ 1579308 w 1698873"/>
                  <a:gd name="connsiteY2" fmla="*/ 793020 h 799169"/>
                  <a:gd name="connsiteX3" fmla="*/ 1033209 w 1698873"/>
                  <a:gd name="connsiteY3" fmla="*/ 799169 h 799169"/>
                  <a:gd name="connsiteX4" fmla="*/ 156908 w 1698873"/>
                  <a:gd name="connsiteY4" fmla="*/ 796197 h 799169"/>
                  <a:gd name="connsiteX5" fmla="*/ 248983 w 1698873"/>
                  <a:gd name="connsiteY5" fmla="*/ 208822 h 799169"/>
                  <a:gd name="connsiteX0" fmla="*/ 248983 w 1698873"/>
                  <a:gd name="connsiteY0" fmla="*/ 148016 h 738363"/>
                  <a:gd name="connsiteX1" fmla="*/ 1382458 w 1698873"/>
                  <a:gd name="connsiteY1" fmla="*/ 30541 h 738363"/>
                  <a:gd name="connsiteX2" fmla="*/ 1579308 w 1698873"/>
                  <a:gd name="connsiteY2" fmla="*/ 732214 h 738363"/>
                  <a:gd name="connsiteX3" fmla="*/ 1033209 w 1698873"/>
                  <a:gd name="connsiteY3" fmla="*/ 738363 h 738363"/>
                  <a:gd name="connsiteX4" fmla="*/ 156908 w 1698873"/>
                  <a:gd name="connsiteY4" fmla="*/ 735391 h 738363"/>
                  <a:gd name="connsiteX5" fmla="*/ 248983 w 1698873"/>
                  <a:gd name="connsiteY5" fmla="*/ 148016 h 738363"/>
                  <a:gd name="connsiteX0" fmla="*/ 219991 w 1669881"/>
                  <a:gd name="connsiteY0" fmla="*/ 148016 h 738363"/>
                  <a:gd name="connsiteX1" fmla="*/ 1353466 w 1669881"/>
                  <a:gd name="connsiteY1" fmla="*/ 30541 h 738363"/>
                  <a:gd name="connsiteX2" fmla="*/ 1550316 w 1669881"/>
                  <a:gd name="connsiteY2" fmla="*/ 732214 h 738363"/>
                  <a:gd name="connsiteX3" fmla="*/ 1004217 w 1669881"/>
                  <a:gd name="connsiteY3" fmla="*/ 738363 h 738363"/>
                  <a:gd name="connsiteX4" fmla="*/ 127916 w 1669881"/>
                  <a:gd name="connsiteY4" fmla="*/ 735391 h 738363"/>
                  <a:gd name="connsiteX5" fmla="*/ 219991 w 1669881"/>
                  <a:gd name="connsiteY5" fmla="*/ 148016 h 738363"/>
                  <a:gd name="connsiteX0" fmla="*/ 226178 w 1676068"/>
                  <a:gd name="connsiteY0" fmla="*/ 148016 h 738363"/>
                  <a:gd name="connsiteX1" fmla="*/ 1359653 w 1676068"/>
                  <a:gd name="connsiteY1" fmla="*/ 30541 h 738363"/>
                  <a:gd name="connsiteX2" fmla="*/ 1556503 w 1676068"/>
                  <a:gd name="connsiteY2" fmla="*/ 732214 h 738363"/>
                  <a:gd name="connsiteX3" fmla="*/ 1010404 w 1676068"/>
                  <a:gd name="connsiteY3" fmla="*/ 738363 h 738363"/>
                  <a:gd name="connsiteX4" fmla="*/ 134103 w 1676068"/>
                  <a:gd name="connsiteY4" fmla="*/ 735391 h 738363"/>
                  <a:gd name="connsiteX5" fmla="*/ 226178 w 1676068"/>
                  <a:gd name="connsiteY5" fmla="*/ 148016 h 738363"/>
                  <a:gd name="connsiteX0" fmla="*/ 235669 w 1671272"/>
                  <a:gd name="connsiteY0" fmla="*/ 149000 h 734585"/>
                  <a:gd name="connsiteX1" fmla="*/ 1354857 w 1671272"/>
                  <a:gd name="connsiteY1" fmla="*/ 26763 h 734585"/>
                  <a:gd name="connsiteX2" fmla="*/ 1551707 w 1671272"/>
                  <a:gd name="connsiteY2" fmla="*/ 728436 h 734585"/>
                  <a:gd name="connsiteX3" fmla="*/ 1005608 w 1671272"/>
                  <a:gd name="connsiteY3" fmla="*/ 734585 h 734585"/>
                  <a:gd name="connsiteX4" fmla="*/ 129307 w 1671272"/>
                  <a:gd name="connsiteY4" fmla="*/ 731613 h 734585"/>
                  <a:gd name="connsiteX5" fmla="*/ 235669 w 1671272"/>
                  <a:gd name="connsiteY5" fmla="*/ 149000 h 734585"/>
                  <a:gd name="connsiteX0" fmla="*/ 243649 w 1679252"/>
                  <a:gd name="connsiteY0" fmla="*/ 149000 h 734585"/>
                  <a:gd name="connsiteX1" fmla="*/ 1362837 w 1679252"/>
                  <a:gd name="connsiteY1" fmla="*/ 26763 h 734585"/>
                  <a:gd name="connsiteX2" fmla="*/ 1559687 w 1679252"/>
                  <a:gd name="connsiteY2" fmla="*/ 728436 h 734585"/>
                  <a:gd name="connsiteX3" fmla="*/ 1013588 w 1679252"/>
                  <a:gd name="connsiteY3" fmla="*/ 734585 h 734585"/>
                  <a:gd name="connsiteX4" fmla="*/ 137287 w 1679252"/>
                  <a:gd name="connsiteY4" fmla="*/ 731613 h 734585"/>
                  <a:gd name="connsiteX5" fmla="*/ 243649 w 1679252"/>
                  <a:gd name="connsiteY5" fmla="*/ 149000 h 734585"/>
                  <a:gd name="connsiteX0" fmla="*/ 243649 w 1665206"/>
                  <a:gd name="connsiteY0" fmla="*/ 149000 h 734585"/>
                  <a:gd name="connsiteX1" fmla="*/ 1362837 w 1665206"/>
                  <a:gd name="connsiteY1" fmla="*/ 26763 h 734585"/>
                  <a:gd name="connsiteX2" fmla="*/ 1559687 w 1665206"/>
                  <a:gd name="connsiteY2" fmla="*/ 728436 h 734585"/>
                  <a:gd name="connsiteX3" fmla="*/ 1013588 w 1665206"/>
                  <a:gd name="connsiteY3" fmla="*/ 734585 h 734585"/>
                  <a:gd name="connsiteX4" fmla="*/ 137287 w 1665206"/>
                  <a:gd name="connsiteY4" fmla="*/ 731613 h 734585"/>
                  <a:gd name="connsiteX5" fmla="*/ 243649 w 1665206"/>
                  <a:gd name="connsiteY5" fmla="*/ 149000 h 734585"/>
                  <a:gd name="connsiteX0" fmla="*/ 243649 w 1667205"/>
                  <a:gd name="connsiteY0" fmla="*/ 149000 h 734585"/>
                  <a:gd name="connsiteX1" fmla="*/ 1362837 w 1667205"/>
                  <a:gd name="connsiteY1" fmla="*/ 26763 h 734585"/>
                  <a:gd name="connsiteX2" fmla="*/ 1559687 w 1667205"/>
                  <a:gd name="connsiteY2" fmla="*/ 728436 h 734585"/>
                  <a:gd name="connsiteX3" fmla="*/ 1013588 w 1667205"/>
                  <a:gd name="connsiteY3" fmla="*/ 734585 h 734585"/>
                  <a:gd name="connsiteX4" fmla="*/ 137287 w 1667205"/>
                  <a:gd name="connsiteY4" fmla="*/ 731613 h 734585"/>
                  <a:gd name="connsiteX5" fmla="*/ 243649 w 1667205"/>
                  <a:gd name="connsiteY5" fmla="*/ 149000 h 734585"/>
                  <a:gd name="connsiteX0" fmla="*/ 243649 w 1686139"/>
                  <a:gd name="connsiteY0" fmla="*/ 149000 h 734585"/>
                  <a:gd name="connsiteX1" fmla="*/ 1362837 w 1686139"/>
                  <a:gd name="connsiteY1" fmla="*/ 26763 h 734585"/>
                  <a:gd name="connsiteX2" fmla="*/ 1581912 w 1686139"/>
                  <a:gd name="connsiteY2" fmla="*/ 703035 h 734585"/>
                  <a:gd name="connsiteX3" fmla="*/ 1013588 w 1686139"/>
                  <a:gd name="connsiteY3" fmla="*/ 734585 h 734585"/>
                  <a:gd name="connsiteX4" fmla="*/ 137287 w 1686139"/>
                  <a:gd name="connsiteY4" fmla="*/ 731613 h 734585"/>
                  <a:gd name="connsiteX5" fmla="*/ 243649 w 1686139"/>
                  <a:gd name="connsiteY5" fmla="*/ 149000 h 734585"/>
                  <a:gd name="connsiteX0" fmla="*/ 243649 w 1667205"/>
                  <a:gd name="connsiteY0" fmla="*/ 149000 h 734585"/>
                  <a:gd name="connsiteX1" fmla="*/ 1362837 w 1667205"/>
                  <a:gd name="connsiteY1" fmla="*/ 26763 h 734585"/>
                  <a:gd name="connsiteX2" fmla="*/ 1559687 w 1667205"/>
                  <a:gd name="connsiteY2" fmla="*/ 722084 h 734585"/>
                  <a:gd name="connsiteX3" fmla="*/ 1013588 w 1667205"/>
                  <a:gd name="connsiteY3" fmla="*/ 734585 h 734585"/>
                  <a:gd name="connsiteX4" fmla="*/ 137287 w 1667205"/>
                  <a:gd name="connsiteY4" fmla="*/ 731613 h 734585"/>
                  <a:gd name="connsiteX5" fmla="*/ 243649 w 1667205"/>
                  <a:gd name="connsiteY5" fmla="*/ 149000 h 734585"/>
                  <a:gd name="connsiteX0" fmla="*/ 243649 w 1690028"/>
                  <a:gd name="connsiteY0" fmla="*/ 149000 h 734585"/>
                  <a:gd name="connsiteX1" fmla="*/ 1362837 w 1690028"/>
                  <a:gd name="connsiteY1" fmla="*/ 26763 h 734585"/>
                  <a:gd name="connsiteX2" fmla="*/ 1559687 w 1690028"/>
                  <a:gd name="connsiteY2" fmla="*/ 722084 h 734585"/>
                  <a:gd name="connsiteX3" fmla="*/ 1013588 w 1690028"/>
                  <a:gd name="connsiteY3" fmla="*/ 734585 h 734585"/>
                  <a:gd name="connsiteX4" fmla="*/ 137287 w 1690028"/>
                  <a:gd name="connsiteY4" fmla="*/ 731613 h 734585"/>
                  <a:gd name="connsiteX5" fmla="*/ 243649 w 1690028"/>
                  <a:gd name="connsiteY5" fmla="*/ 149000 h 734585"/>
                  <a:gd name="connsiteX0" fmla="*/ 243649 w 1679252"/>
                  <a:gd name="connsiteY0" fmla="*/ 149000 h 734585"/>
                  <a:gd name="connsiteX1" fmla="*/ 1362837 w 1679252"/>
                  <a:gd name="connsiteY1" fmla="*/ 26763 h 734585"/>
                  <a:gd name="connsiteX2" fmla="*/ 1559687 w 1679252"/>
                  <a:gd name="connsiteY2" fmla="*/ 722084 h 734585"/>
                  <a:gd name="connsiteX3" fmla="*/ 1013588 w 1679252"/>
                  <a:gd name="connsiteY3" fmla="*/ 734585 h 734585"/>
                  <a:gd name="connsiteX4" fmla="*/ 137287 w 1679252"/>
                  <a:gd name="connsiteY4" fmla="*/ 731613 h 734585"/>
                  <a:gd name="connsiteX5" fmla="*/ 243649 w 1679252"/>
                  <a:gd name="connsiteY5" fmla="*/ 149000 h 734585"/>
                  <a:gd name="connsiteX0" fmla="*/ 243649 w 1697014"/>
                  <a:gd name="connsiteY0" fmla="*/ 149000 h 734585"/>
                  <a:gd name="connsiteX1" fmla="*/ 1362837 w 1697014"/>
                  <a:gd name="connsiteY1" fmla="*/ 26763 h 734585"/>
                  <a:gd name="connsiteX2" fmla="*/ 1559687 w 1697014"/>
                  <a:gd name="connsiteY2" fmla="*/ 722084 h 734585"/>
                  <a:gd name="connsiteX3" fmla="*/ 1013588 w 1697014"/>
                  <a:gd name="connsiteY3" fmla="*/ 734585 h 734585"/>
                  <a:gd name="connsiteX4" fmla="*/ 137287 w 1697014"/>
                  <a:gd name="connsiteY4" fmla="*/ 731613 h 734585"/>
                  <a:gd name="connsiteX5" fmla="*/ 243649 w 1697014"/>
                  <a:gd name="connsiteY5" fmla="*/ 149000 h 734585"/>
                  <a:gd name="connsiteX0" fmla="*/ 243649 w 1683113"/>
                  <a:gd name="connsiteY0" fmla="*/ 149000 h 734585"/>
                  <a:gd name="connsiteX1" fmla="*/ 1362837 w 1683113"/>
                  <a:gd name="connsiteY1" fmla="*/ 26763 h 734585"/>
                  <a:gd name="connsiteX2" fmla="*/ 1559687 w 1683113"/>
                  <a:gd name="connsiteY2" fmla="*/ 722084 h 734585"/>
                  <a:gd name="connsiteX3" fmla="*/ 1013588 w 1683113"/>
                  <a:gd name="connsiteY3" fmla="*/ 734585 h 734585"/>
                  <a:gd name="connsiteX4" fmla="*/ 137287 w 1683113"/>
                  <a:gd name="connsiteY4" fmla="*/ 731613 h 734585"/>
                  <a:gd name="connsiteX5" fmla="*/ 243649 w 1683113"/>
                  <a:gd name="connsiteY5" fmla="*/ 149000 h 734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113" h="734585">
                    <a:moveTo>
                      <a:pt x="243649" y="149000"/>
                    </a:moveTo>
                    <a:cubicBezTo>
                      <a:pt x="587607" y="-237292"/>
                      <a:pt x="510879" y="279705"/>
                      <a:pt x="1362837" y="26763"/>
                    </a:cubicBezTo>
                    <a:cubicBezTo>
                      <a:pt x="1511004" y="311455"/>
                      <a:pt x="1871895" y="697731"/>
                      <a:pt x="1559687" y="722084"/>
                    </a:cubicBezTo>
                    <a:lnTo>
                      <a:pt x="1013588" y="734585"/>
                    </a:lnTo>
                    <a:lnTo>
                      <a:pt x="137287" y="731613"/>
                    </a:lnTo>
                    <a:cubicBezTo>
                      <a:pt x="-101367" y="627359"/>
                      <a:pt x="-5059" y="623129"/>
                      <a:pt x="243649" y="149000"/>
                    </a:cubicBezTo>
                    <a:close/>
                  </a:path>
                </a:pathLst>
              </a:custGeom>
              <a:solidFill>
                <a:schemeClr val="bg1">
                  <a:alpha val="69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0" name="Picture 2" descr="C:\Users\200461\Desktop\images0\activity\glassware-jpg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65" t="13159" r="27499" b="12511"/>
              <a:stretch/>
            </p:blipFill>
            <p:spPr bwMode="auto">
              <a:xfrm>
                <a:off x="4943905" y="1308697"/>
                <a:ext cx="1728787" cy="1555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2" name="Group 61"/>
            <p:cNvGrpSpPr/>
            <p:nvPr/>
          </p:nvGrpSpPr>
          <p:grpSpPr>
            <a:xfrm rot="1780495">
              <a:off x="6640493" y="2229163"/>
              <a:ext cx="946399" cy="1774184"/>
              <a:chOff x="2860460" y="1552281"/>
              <a:chExt cx="782149" cy="1466269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2922154" y="1552281"/>
                <a:ext cx="720455" cy="827705"/>
              </a:xfrm>
              <a:custGeom>
                <a:avLst/>
                <a:gdLst>
                  <a:gd name="connsiteX0" fmla="*/ 0 w 638175"/>
                  <a:gd name="connsiteY0" fmla="*/ 419178 h 447753"/>
                  <a:gd name="connsiteX1" fmla="*/ 433388 w 638175"/>
                  <a:gd name="connsiteY1" fmla="*/ 78 h 447753"/>
                  <a:gd name="connsiteX2" fmla="*/ 638175 w 638175"/>
                  <a:gd name="connsiteY2" fmla="*/ 447753 h 447753"/>
                  <a:gd name="connsiteX0" fmla="*/ 0 w 590550"/>
                  <a:gd name="connsiteY0" fmla="*/ 626203 h 626203"/>
                  <a:gd name="connsiteX1" fmla="*/ 385763 w 590550"/>
                  <a:gd name="connsiteY1" fmla="*/ 2315 h 626203"/>
                  <a:gd name="connsiteX2" fmla="*/ 590550 w 590550"/>
                  <a:gd name="connsiteY2" fmla="*/ 449990 h 626203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24128 h 724128"/>
                  <a:gd name="connsiteX1" fmla="*/ 338138 w 542925"/>
                  <a:gd name="connsiteY1" fmla="*/ 4990 h 724128"/>
                  <a:gd name="connsiteX2" fmla="*/ 542925 w 542925"/>
                  <a:gd name="connsiteY2" fmla="*/ 452665 h 724128"/>
                  <a:gd name="connsiteX0" fmla="*/ 0 w 542925"/>
                  <a:gd name="connsiteY0" fmla="*/ 738197 h 738197"/>
                  <a:gd name="connsiteX1" fmla="*/ 290513 w 542925"/>
                  <a:gd name="connsiteY1" fmla="*/ 4772 h 738197"/>
                  <a:gd name="connsiteX2" fmla="*/ 542925 w 542925"/>
                  <a:gd name="connsiteY2" fmla="*/ 466734 h 738197"/>
                  <a:gd name="connsiteX0" fmla="*/ 0 w 542925"/>
                  <a:gd name="connsiteY0" fmla="*/ 585283 h 585283"/>
                  <a:gd name="connsiteX1" fmla="*/ 223838 w 542925"/>
                  <a:gd name="connsiteY1" fmla="*/ 9020 h 585283"/>
                  <a:gd name="connsiteX2" fmla="*/ 542925 w 542925"/>
                  <a:gd name="connsiteY2" fmla="*/ 313820 h 585283"/>
                  <a:gd name="connsiteX0" fmla="*/ 0 w 542925"/>
                  <a:gd name="connsiteY0" fmla="*/ 576512 h 576512"/>
                  <a:gd name="connsiteX1" fmla="*/ 223838 w 542925"/>
                  <a:gd name="connsiteY1" fmla="*/ 249 h 576512"/>
                  <a:gd name="connsiteX2" fmla="*/ 542925 w 542925"/>
                  <a:gd name="connsiteY2" fmla="*/ 305049 h 576512"/>
                  <a:gd name="connsiteX0" fmla="*/ 0 w 555625"/>
                  <a:gd name="connsiteY0" fmla="*/ 571948 h 571948"/>
                  <a:gd name="connsiteX1" fmla="*/ 236538 w 555625"/>
                  <a:gd name="connsiteY1" fmla="*/ 8385 h 571948"/>
                  <a:gd name="connsiteX2" fmla="*/ 555625 w 555625"/>
                  <a:gd name="connsiteY2" fmla="*/ 313185 h 571948"/>
                  <a:gd name="connsiteX0" fmla="*/ 0 w 407988"/>
                  <a:gd name="connsiteY0" fmla="*/ 672192 h 672192"/>
                  <a:gd name="connsiteX1" fmla="*/ 88901 w 407988"/>
                  <a:gd name="connsiteY1" fmla="*/ 13379 h 672192"/>
                  <a:gd name="connsiteX2" fmla="*/ 407988 w 407988"/>
                  <a:gd name="connsiteY2" fmla="*/ 318179 h 672192"/>
                  <a:gd name="connsiteX0" fmla="*/ 0 w 651828"/>
                  <a:gd name="connsiteY0" fmla="*/ 1068337 h 1068337"/>
                  <a:gd name="connsiteX1" fmla="*/ 332741 w 651828"/>
                  <a:gd name="connsiteY1" fmla="*/ 36144 h 1068337"/>
                  <a:gd name="connsiteX2" fmla="*/ 651828 w 651828"/>
                  <a:gd name="connsiteY2" fmla="*/ 340944 h 1068337"/>
                  <a:gd name="connsiteX0" fmla="*/ 0 w 651828"/>
                  <a:gd name="connsiteY0" fmla="*/ 1068337 h 1068337"/>
                  <a:gd name="connsiteX1" fmla="*/ 332741 w 651828"/>
                  <a:gd name="connsiteY1" fmla="*/ 36144 h 1068337"/>
                  <a:gd name="connsiteX2" fmla="*/ 651828 w 651828"/>
                  <a:gd name="connsiteY2" fmla="*/ 340944 h 1068337"/>
                  <a:gd name="connsiteX0" fmla="*/ 0 w 651828"/>
                  <a:gd name="connsiteY0" fmla="*/ 990232 h 990232"/>
                  <a:gd name="connsiteX1" fmla="*/ 340361 w 651828"/>
                  <a:gd name="connsiteY1" fmla="*/ 49479 h 990232"/>
                  <a:gd name="connsiteX2" fmla="*/ 651828 w 651828"/>
                  <a:gd name="connsiteY2" fmla="*/ 262839 h 990232"/>
                  <a:gd name="connsiteX0" fmla="*/ 0 w 720408"/>
                  <a:gd name="connsiteY0" fmla="*/ 952478 h 952478"/>
                  <a:gd name="connsiteX1" fmla="*/ 340361 w 720408"/>
                  <a:gd name="connsiteY1" fmla="*/ 11725 h 952478"/>
                  <a:gd name="connsiteX2" fmla="*/ 720408 w 720408"/>
                  <a:gd name="connsiteY2" fmla="*/ 484165 h 952478"/>
                  <a:gd name="connsiteX0" fmla="*/ 0 w 720455"/>
                  <a:gd name="connsiteY0" fmla="*/ 967132 h 967132"/>
                  <a:gd name="connsiteX1" fmla="*/ 340361 w 720455"/>
                  <a:gd name="connsiteY1" fmla="*/ 26379 h 967132"/>
                  <a:gd name="connsiteX2" fmla="*/ 720408 w 720455"/>
                  <a:gd name="connsiteY2" fmla="*/ 498819 h 96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0455" h="967132">
                    <a:moveTo>
                      <a:pt x="0" y="967132"/>
                    </a:moveTo>
                    <a:cubicBezTo>
                      <a:pt x="291148" y="97022"/>
                      <a:pt x="220293" y="104431"/>
                      <a:pt x="340361" y="26379"/>
                    </a:cubicBezTo>
                    <a:cubicBezTo>
                      <a:pt x="460429" y="-51673"/>
                      <a:pt x="724536" y="25902"/>
                      <a:pt x="720408" y="49881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 rot="15279957">
                <a:off x="2627488" y="2443042"/>
                <a:ext cx="808480" cy="342536"/>
                <a:chOff x="5475952" y="2946125"/>
                <a:chExt cx="940460" cy="393978"/>
              </a:xfrm>
              <a:solidFill>
                <a:srgbClr val="FFFF00">
                  <a:alpha val="37000"/>
                </a:srgbClr>
              </a:solidFill>
            </p:grpSpPr>
            <p:sp>
              <p:nvSpPr>
                <p:cNvPr id="66" name="Flowchart: Stored Data 20"/>
                <p:cNvSpPr/>
                <p:nvPr/>
              </p:nvSpPr>
              <p:spPr>
                <a:xfrm rot="19709678">
                  <a:off x="5475952" y="3159056"/>
                  <a:ext cx="940460" cy="181047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718 w 10000"/>
                    <a:gd name="connsiteY2" fmla="*/ 6244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207 w 10000"/>
                    <a:gd name="connsiteY2" fmla="*/ 5892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207 w 10000"/>
                    <a:gd name="connsiteY2" fmla="*/ 5892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207 w 10000"/>
                    <a:gd name="connsiteY2" fmla="*/ 5892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05 w 10000"/>
                    <a:gd name="connsiteY2" fmla="*/ 632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05 w 10000"/>
                    <a:gd name="connsiteY2" fmla="*/ 632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05 w 10000"/>
                    <a:gd name="connsiteY2" fmla="*/ 632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839 w 10000"/>
                    <a:gd name="connsiteY2" fmla="*/ 5358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839 w 10000"/>
                    <a:gd name="connsiteY2" fmla="*/ 5358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839 w 10000"/>
                    <a:gd name="connsiteY2" fmla="*/ 5358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9629 w 10000"/>
                    <a:gd name="connsiteY2" fmla="*/ 5324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285"/>
                    <a:gd name="connsiteY0" fmla="*/ 0 h 10438"/>
                    <a:gd name="connsiteX1" fmla="*/ 10000 w 10285"/>
                    <a:gd name="connsiteY1" fmla="*/ 0 h 10438"/>
                    <a:gd name="connsiteX2" fmla="*/ 9629 w 10285"/>
                    <a:gd name="connsiteY2" fmla="*/ 5324 h 10438"/>
                    <a:gd name="connsiteX3" fmla="*/ 10285 w 10285"/>
                    <a:gd name="connsiteY3" fmla="*/ 10438 h 10438"/>
                    <a:gd name="connsiteX4" fmla="*/ 1667 w 10285"/>
                    <a:gd name="connsiteY4" fmla="*/ 10000 h 10438"/>
                    <a:gd name="connsiteX5" fmla="*/ 0 w 10285"/>
                    <a:gd name="connsiteY5" fmla="*/ 5000 h 10438"/>
                    <a:gd name="connsiteX6" fmla="*/ 1667 w 10285"/>
                    <a:gd name="connsiteY6" fmla="*/ 0 h 1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85" h="10438">
                      <a:moveTo>
                        <a:pt x="1667" y="0"/>
                      </a:moveTo>
                      <a:cubicBezTo>
                        <a:pt x="4445" y="0"/>
                        <a:pt x="7174" y="60"/>
                        <a:pt x="10000" y="0"/>
                      </a:cubicBezTo>
                      <a:cubicBezTo>
                        <a:pt x="9640" y="2885"/>
                        <a:pt x="9582" y="3584"/>
                        <a:pt x="9629" y="5324"/>
                      </a:cubicBezTo>
                      <a:cubicBezTo>
                        <a:pt x="9677" y="7064"/>
                        <a:pt x="9763" y="7005"/>
                        <a:pt x="10285" y="10438"/>
                      </a:cubicBezTo>
                      <a:lnTo>
                        <a:pt x="1667" y="10000"/>
                      </a:lnTo>
                      <a:cubicBezTo>
                        <a:pt x="746" y="10000"/>
                        <a:pt x="0" y="7761"/>
                        <a:pt x="0" y="5000"/>
                      </a:cubicBezTo>
                      <a:cubicBezTo>
                        <a:pt x="0" y="2239"/>
                        <a:pt x="746" y="0"/>
                        <a:pt x="166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 rot="2660434">
                  <a:off x="6213406" y="2946125"/>
                  <a:ext cx="197473" cy="7905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Oval 64"/>
              <p:cNvSpPr/>
              <p:nvPr/>
            </p:nvSpPr>
            <p:spPr>
              <a:xfrm rot="18760738">
                <a:off x="2796951" y="2371488"/>
                <a:ext cx="189257" cy="3910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0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432 L -0.00173 0.1123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304800" y="742950"/>
            <a:ext cx="4572000" cy="793608"/>
            <a:chOff x="533400" y="787542"/>
            <a:chExt cx="4572000" cy="793608"/>
          </a:xfrm>
        </p:grpSpPr>
        <p:sp>
          <p:nvSpPr>
            <p:cNvPr id="30" name="Rectangle 29"/>
            <p:cNvSpPr/>
            <p:nvPr/>
          </p:nvSpPr>
          <p:spPr>
            <a:xfrm flipH="1">
              <a:off x="539706" y="787542"/>
              <a:ext cx="4565272" cy="793608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400" y="858619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AutoNum type="arabicPeriod" startAt="7"/>
              </a:pP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Weight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the flask again using the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   same 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spring balance as shown in.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04800" y="209550"/>
            <a:ext cx="1660873" cy="381000"/>
            <a:chOff x="474986" y="253626"/>
            <a:chExt cx="1660873" cy="381000"/>
          </a:xfrm>
        </p:grpSpPr>
        <p:sp>
          <p:nvSpPr>
            <p:cNvPr id="33" name="Snip Diagonal Corner Rectangle 32"/>
            <p:cNvSpPr/>
            <p:nvPr/>
          </p:nvSpPr>
          <p:spPr>
            <a:xfrm>
              <a:off x="474986" y="265294"/>
              <a:ext cx="1658614" cy="369332"/>
            </a:xfrm>
            <a:prstGeom prst="snip2Diag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3400" y="253626"/>
              <a:ext cx="1602459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Procedure </a:t>
              </a:r>
              <a:endParaRPr lang="en-US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23055" y="1657350"/>
            <a:ext cx="3491661" cy="430063"/>
            <a:chOff x="4114800" y="1931784"/>
            <a:chExt cx="3491661" cy="430063"/>
          </a:xfrm>
        </p:grpSpPr>
        <p:sp>
          <p:nvSpPr>
            <p:cNvPr id="36" name="Rectangle 35"/>
            <p:cNvSpPr/>
            <p:nvPr/>
          </p:nvSpPr>
          <p:spPr>
            <a:xfrm flipH="1">
              <a:off x="4114800" y="1931784"/>
              <a:ext cx="3485355" cy="4300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114800" y="1962150"/>
              <a:ext cx="3491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8.  Record your observations: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4800" y="2294477"/>
            <a:ext cx="3659976" cy="1276963"/>
            <a:chOff x="4114800" y="2004240"/>
            <a:chExt cx="3659976" cy="1276963"/>
          </a:xfrm>
        </p:grpSpPr>
        <p:sp>
          <p:nvSpPr>
            <p:cNvPr id="40" name="Rectangle 39"/>
            <p:cNvSpPr/>
            <p:nvPr/>
          </p:nvSpPr>
          <p:spPr>
            <a:xfrm flipH="1">
              <a:off x="4152900" y="2004240"/>
              <a:ext cx="3485355" cy="111547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14800" y="2080874"/>
              <a:ext cx="365997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</a:rPr>
                <a:t>Weight of flask and contents </a:t>
              </a:r>
              <a:endParaRPr lang="en-US" dirty="0" smtClean="0">
                <a:latin typeface="Bookman Old Style" panose="02050604050505020204" pitchFamily="18" charset="0"/>
              </a:endParaRPr>
            </a:p>
            <a:p>
              <a:r>
                <a:rPr lang="en-US" dirty="0" smtClean="0">
                  <a:latin typeface="Bookman Old Style" panose="02050604050505020204" pitchFamily="18" charset="0"/>
                </a:rPr>
                <a:t>before </a:t>
              </a:r>
              <a:r>
                <a:rPr lang="en-US" dirty="0">
                  <a:latin typeface="Bookman Old Style" panose="02050604050505020204" pitchFamily="18" charset="0"/>
                </a:rPr>
                <a:t>mixing </a:t>
              </a:r>
              <a:r>
                <a:rPr lang="en-US" dirty="0" smtClean="0">
                  <a:latin typeface="Bookman Old Style" panose="02050604050505020204" pitchFamily="18" charset="0"/>
                </a:rPr>
                <a:t>= Weight </a:t>
              </a:r>
              <a:r>
                <a:rPr lang="en-US" dirty="0">
                  <a:latin typeface="Bookman Old Style" panose="02050604050505020204" pitchFamily="18" charset="0"/>
                </a:rPr>
                <a:t>of </a:t>
              </a:r>
              <a:r>
                <a:rPr lang="en-US" dirty="0" smtClean="0">
                  <a:latin typeface="Bookman Old Style" panose="02050604050505020204" pitchFamily="18" charset="0"/>
                </a:rPr>
                <a:t>flask</a:t>
              </a:r>
            </a:p>
            <a:p>
              <a:r>
                <a:rPr lang="en-US" dirty="0" smtClean="0">
                  <a:latin typeface="Bookman Old Style" panose="02050604050505020204" pitchFamily="18" charset="0"/>
                </a:rPr>
                <a:t>and </a:t>
              </a:r>
              <a:r>
                <a:rPr lang="en-US" dirty="0">
                  <a:latin typeface="Bookman Old Style" panose="02050604050505020204" pitchFamily="18" charset="0"/>
                </a:rPr>
                <a:t>contents </a:t>
              </a:r>
              <a:r>
                <a:rPr lang="en-US" dirty="0" smtClean="0">
                  <a:latin typeface="Bookman Old Style" panose="02050604050505020204" pitchFamily="18" charset="0"/>
                </a:rPr>
                <a:t>after mixing</a:t>
              </a:r>
              <a:endParaRPr lang="en-US" dirty="0">
                <a:latin typeface="Bookman Old Style" panose="02050604050505020204" pitchFamily="18" charset="0"/>
              </a:endParaRPr>
            </a:p>
            <a:p>
              <a:endParaRPr lang="en-US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19399" y="4026463"/>
            <a:ext cx="5791201" cy="769806"/>
            <a:chOff x="1219199" y="3329906"/>
            <a:chExt cx="5791201" cy="734293"/>
          </a:xfrm>
        </p:grpSpPr>
        <p:sp>
          <p:nvSpPr>
            <p:cNvPr id="47" name="Rectangle 46"/>
            <p:cNvSpPr/>
            <p:nvPr/>
          </p:nvSpPr>
          <p:spPr>
            <a:xfrm>
              <a:off x="1219200" y="3787108"/>
              <a:ext cx="5791200" cy="277091"/>
            </a:xfrm>
            <a:prstGeom prst="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Data 6"/>
            <p:cNvSpPr/>
            <p:nvPr/>
          </p:nvSpPr>
          <p:spPr>
            <a:xfrm rot="10800000">
              <a:off x="1219199" y="3329906"/>
              <a:ext cx="5784469" cy="457179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208 h 10208"/>
                <a:gd name="connsiteX1" fmla="*/ 307 w 10000"/>
                <a:gd name="connsiteY1" fmla="*/ 0 h 10208"/>
                <a:gd name="connsiteX2" fmla="*/ 10000 w 10000"/>
                <a:gd name="connsiteY2" fmla="*/ 208 h 10208"/>
                <a:gd name="connsiteX3" fmla="*/ 8000 w 10000"/>
                <a:gd name="connsiteY3" fmla="*/ 10208 h 10208"/>
                <a:gd name="connsiteX4" fmla="*/ 0 w 10000"/>
                <a:gd name="connsiteY4" fmla="*/ 10208 h 10208"/>
                <a:gd name="connsiteX0" fmla="*/ 0 w 10000"/>
                <a:gd name="connsiteY0" fmla="*/ 10069 h 10069"/>
                <a:gd name="connsiteX1" fmla="*/ 365 w 10000"/>
                <a:gd name="connsiteY1" fmla="*/ 0 h 10069"/>
                <a:gd name="connsiteX2" fmla="*/ 10000 w 10000"/>
                <a:gd name="connsiteY2" fmla="*/ 69 h 10069"/>
                <a:gd name="connsiteX3" fmla="*/ 8000 w 10000"/>
                <a:gd name="connsiteY3" fmla="*/ 10069 h 10069"/>
                <a:gd name="connsiteX4" fmla="*/ 0 w 10000"/>
                <a:gd name="connsiteY4" fmla="*/ 10069 h 10069"/>
                <a:gd name="connsiteX0" fmla="*/ 0 w 9931"/>
                <a:gd name="connsiteY0" fmla="*/ 10069 h 10069"/>
                <a:gd name="connsiteX1" fmla="*/ 296 w 9931"/>
                <a:gd name="connsiteY1" fmla="*/ 0 h 10069"/>
                <a:gd name="connsiteX2" fmla="*/ 9931 w 9931"/>
                <a:gd name="connsiteY2" fmla="*/ 69 h 10069"/>
                <a:gd name="connsiteX3" fmla="*/ 7931 w 9931"/>
                <a:gd name="connsiteY3" fmla="*/ 10069 h 10069"/>
                <a:gd name="connsiteX4" fmla="*/ 0 w 9931"/>
                <a:gd name="connsiteY4" fmla="*/ 10069 h 10069"/>
                <a:gd name="connsiteX0" fmla="*/ 0 w 9942"/>
                <a:gd name="connsiteY0" fmla="*/ 9931 h 10000"/>
                <a:gd name="connsiteX1" fmla="*/ 240 w 9942"/>
                <a:gd name="connsiteY1" fmla="*/ 0 h 10000"/>
                <a:gd name="connsiteX2" fmla="*/ 9942 w 9942"/>
                <a:gd name="connsiteY2" fmla="*/ 69 h 10000"/>
                <a:gd name="connsiteX3" fmla="*/ 7928 w 9942"/>
                <a:gd name="connsiteY3" fmla="*/ 10000 h 10000"/>
                <a:gd name="connsiteX4" fmla="*/ 0 w 9942"/>
                <a:gd name="connsiteY4" fmla="*/ 9931 h 10000"/>
                <a:gd name="connsiteX0" fmla="*/ 0 w 10000"/>
                <a:gd name="connsiteY0" fmla="*/ 9862 h 9931"/>
                <a:gd name="connsiteX1" fmla="*/ 268 w 10000"/>
                <a:gd name="connsiteY1" fmla="*/ 0 h 9931"/>
                <a:gd name="connsiteX2" fmla="*/ 10000 w 10000"/>
                <a:gd name="connsiteY2" fmla="*/ 0 h 9931"/>
                <a:gd name="connsiteX3" fmla="*/ 7974 w 10000"/>
                <a:gd name="connsiteY3" fmla="*/ 9931 h 9931"/>
                <a:gd name="connsiteX4" fmla="*/ 0 w 10000"/>
                <a:gd name="connsiteY4" fmla="*/ 9862 h 9931"/>
                <a:gd name="connsiteX0" fmla="*/ 0 w 10000"/>
                <a:gd name="connsiteY0" fmla="*/ 9931 h 10000"/>
                <a:gd name="connsiteX1" fmla="*/ 268 w 10000"/>
                <a:gd name="connsiteY1" fmla="*/ 0 h 10000"/>
                <a:gd name="connsiteX2" fmla="*/ 10000 w 10000"/>
                <a:gd name="connsiteY2" fmla="*/ 0 h 10000"/>
                <a:gd name="connsiteX3" fmla="*/ 9192 w 10000"/>
                <a:gd name="connsiteY3" fmla="*/ 10000 h 10000"/>
                <a:gd name="connsiteX4" fmla="*/ 0 w 10000"/>
                <a:gd name="connsiteY4" fmla="*/ 9931 h 10000"/>
                <a:gd name="connsiteX0" fmla="*/ 496 w 9743"/>
                <a:gd name="connsiteY0" fmla="*/ 9723 h 10000"/>
                <a:gd name="connsiteX1" fmla="*/ 11 w 9743"/>
                <a:gd name="connsiteY1" fmla="*/ 0 h 10000"/>
                <a:gd name="connsiteX2" fmla="*/ 9743 w 9743"/>
                <a:gd name="connsiteY2" fmla="*/ 0 h 10000"/>
                <a:gd name="connsiteX3" fmla="*/ 8935 w 9743"/>
                <a:gd name="connsiteY3" fmla="*/ 10000 h 10000"/>
                <a:gd name="connsiteX4" fmla="*/ 496 w 9743"/>
                <a:gd name="connsiteY4" fmla="*/ 9723 h 10000"/>
                <a:gd name="connsiteX0" fmla="*/ 513 w 10004"/>
                <a:gd name="connsiteY0" fmla="*/ 9723 h 10000"/>
                <a:gd name="connsiteX1" fmla="*/ 15 w 10004"/>
                <a:gd name="connsiteY1" fmla="*/ 0 h 10000"/>
                <a:gd name="connsiteX2" fmla="*/ 10004 w 10004"/>
                <a:gd name="connsiteY2" fmla="*/ 0 h 10000"/>
                <a:gd name="connsiteX3" fmla="*/ 9175 w 10004"/>
                <a:gd name="connsiteY3" fmla="*/ 10000 h 10000"/>
                <a:gd name="connsiteX4" fmla="*/ 513 w 10004"/>
                <a:gd name="connsiteY4" fmla="*/ 9723 h 10000"/>
                <a:gd name="connsiteX0" fmla="*/ 498 w 9989"/>
                <a:gd name="connsiteY0" fmla="*/ 9723 h 10000"/>
                <a:gd name="connsiteX1" fmla="*/ 0 w 9989"/>
                <a:gd name="connsiteY1" fmla="*/ 0 h 10000"/>
                <a:gd name="connsiteX2" fmla="*/ 9989 w 9989"/>
                <a:gd name="connsiteY2" fmla="*/ 0 h 10000"/>
                <a:gd name="connsiteX3" fmla="*/ 9160 w 9989"/>
                <a:gd name="connsiteY3" fmla="*/ 10000 h 10000"/>
                <a:gd name="connsiteX4" fmla="*/ 498 w 9989"/>
                <a:gd name="connsiteY4" fmla="*/ 972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9" h="10000">
                  <a:moveTo>
                    <a:pt x="498" y="9723"/>
                  </a:moveTo>
                  <a:cubicBezTo>
                    <a:pt x="342" y="6944"/>
                    <a:pt x="273" y="6528"/>
                    <a:pt x="0" y="0"/>
                  </a:cubicBezTo>
                  <a:lnTo>
                    <a:pt x="9989" y="0"/>
                  </a:lnTo>
                  <a:cubicBezTo>
                    <a:pt x="9713" y="3333"/>
                    <a:pt x="9436" y="6667"/>
                    <a:pt x="9160" y="10000"/>
                  </a:cubicBezTo>
                  <a:lnTo>
                    <a:pt x="498" y="9723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4609797" y="4496954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</a:rPr>
              <a:t>Retort stand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964755" y="1975441"/>
            <a:ext cx="1728788" cy="1962979"/>
            <a:chOff x="5034594" y="1983598"/>
            <a:chExt cx="1728788" cy="1962979"/>
          </a:xfrm>
        </p:grpSpPr>
        <p:sp>
          <p:nvSpPr>
            <p:cNvPr id="73" name="Freeform 72"/>
            <p:cNvSpPr/>
            <p:nvPr/>
          </p:nvSpPr>
          <p:spPr>
            <a:xfrm rot="20218346">
              <a:off x="5666875" y="1985026"/>
              <a:ext cx="491208" cy="672964"/>
            </a:xfrm>
            <a:custGeom>
              <a:avLst/>
              <a:gdLst>
                <a:gd name="connsiteX0" fmla="*/ 663 w 799124"/>
                <a:gd name="connsiteY0" fmla="*/ 754805 h 876940"/>
                <a:gd name="connsiteX1" fmla="*/ 624777 w 799124"/>
                <a:gd name="connsiteY1" fmla="*/ 62 h 876940"/>
                <a:gd name="connsiteX2" fmla="*/ 755406 w 799124"/>
                <a:gd name="connsiteY2" fmla="*/ 798347 h 876940"/>
                <a:gd name="connsiteX3" fmla="*/ 663 w 799124"/>
                <a:gd name="connsiteY3" fmla="*/ 754805 h 876940"/>
                <a:gd name="connsiteX0" fmla="*/ 920 w 637088"/>
                <a:gd name="connsiteY0" fmla="*/ 520264 h 817308"/>
                <a:gd name="connsiteX1" fmla="*/ 475650 w 637088"/>
                <a:gd name="connsiteY1" fmla="*/ 98 h 817308"/>
                <a:gd name="connsiteX2" fmla="*/ 606279 w 637088"/>
                <a:gd name="connsiteY2" fmla="*/ 798383 h 817308"/>
                <a:gd name="connsiteX3" fmla="*/ 920 w 637088"/>
                <a:gd name="connsiteY3" fmla="*/ 520264 h 817308"/>
                <a:gd name="connsiteX0" fmla="*/ 140 w 729978"/>
                <a:gd name="connsiteY0" fmla="*/ 497822 h 793447"/>
                <a:gd name="connsiteX1" fmla="*/ 664042 w 729978"/>
                <a:gd name="connsiteY1" fmla="*/ 104 h 793447"/>
                <a:gd name="connsiteX2" fmla="*/ 605499 w 729978"/>
                <a:gd name="connsiteY2" fmla="*/ 775941 h 793447"/>
                <a:gd name="connsiteX3" fmla="*/ 140 w 729978"/>
                <a:gd name="connsiteY3" fmla="*/ 497822 h 793447"/>
                <a:gd name="connsiteX0" fmla="*/ 140 w 727893"/>
                <a:gd name="connsiteY0" fmla="*/ 497822 h 793447"/>
                <a:gd name="connsiteX1" fmla="*/ 664042 w 727893"/>
                <a:gd name="connsiteY1" fmla="*/ 104 h 793447"/>
                <a:gd name="connsiteX2" fmla="*/ 605499 w 727893"/>
                <a:gd name="connsiteY2" fmla="*/ 775941 h 793447"/>
                <a:gd name="connsiteX3" fmla="*/ 140 w 727893"/>
                <a:gd name="connsiteY3" fmla="*/ 497822 h 79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893" h="793447">
                  <a:moveTo>
                    <a:pt x="140" y="497822"/>
                  </a:moveTo>
                  <a:cubicBezTo>
                    <a:pt x="9897" y="368516"/>
                    <a:pt x="538252" y="-7153"/>
                    <a:pt x="664042" y="104"/>
                  </a:cubicBezTo>
                  <a:cubicBezTo>
                    <a:pt x="785096" y="96425"/>
                    <a:pt x="716149" y="692988"/>
                    <a:pt x="605499" y="775941"/>
                  </a:cubicBezTo>
                  <a:cubicBezTo>
                    <a:pt x="494849" y="858894"/>
                    <a:pt x="-9617" y="627128"/>
                    <a:pt x="140" y="49782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 rot="19788424">
              <a:off x="5034594" y="1983598"/>
              <a:ext cx="1728788" cy="1962979"/>
              <a:chOff x="4677029" y="1102323"/>
              <a:chExt cx="1728788" cy="1962979"/>
            </a:xfrm>
          </p:grpSpPr>
          <p:grpSp>
            <p:nvGrpSpPr>
              <p:cNvPr id="75" name="Group 74"/>
              <p:cNvGrpSpPr/>
              <p:nvPr/>
            </p:nvGrpSpPr>
            <p:grpSpPr>
              <a:xfrm rot="1780495">
                <a:off x="4677029" y="1384171"/>
                <a:ext cx="1728788" cy="1681131"/>
                <a:chOff x="4685437" y="1379284"/>
                <a:chExt cx="1728788" cy="1681131"/>
              </a:xfrm>
            </p:grpSpPr>
            <p:pic>
              <p:nvPicPr>
                <p:cNvPr id="82" name="Picture 4" descr="C:\Users\200461\Desktop\crock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10695" y="1379284"/>
                  <a:ext cx="692728" cy="534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3" name="Rectangle 2"/>
                <p:cNvSpPr/>
                <p:nvPr/>
              </p:nvSpPr>
              <p:spPr>
                <a:xfrm>
                  <a:off x="4694849" y="2297630"/>
                  <a:ext cx="1683113" cy="734586"/>
                </a:xfrm>
                <a:custGeom>
                  <a:avLst/>
                  <a:gdLst>
                    <a:gd name="connsiteX0" fmla="*/ 0 w 990600"/>
                    <a:gd name="connsiteY0" fmla="*/ 0 h 685800"/>
                    <a:gd name="connsiteX1" fmla="*/ 990600 w 990600"/>
                    <a:gd name="connsiteY1" fmla="*/ 0 h 685800"/>
                    <a:gd name="connsiteX2" fmla="*/ 990600 w 990600"/>
                    <a:gd name="connsiteY2" fmla="*/ 685800 h 685800"/>
                    <a:gd name="connsiteX3" fmla="*/ 0 w 990600"/>
                    <a:gd name="connsiteY3" fmla="*/ 685800 h 685800"/>
                    <a:gd name="connsiteX4" fmla="*/ 0 w 990600"/>
                    <a:gd name="connsiteY4" fmla="*/ 0 h 685800"/>
                    <a:gd name="connsiteX0" fmla="*/ 0 w 1257300"/>
                    <a:gd name="connsiteY0" fmla="*/ 0 h 704850"/>
                    <a:gd name="connsiteX1" fmla="*/ 990600 w 1257300"/>
                    <a:gd name="connsiteY1" fmla="*/ 0 h 704850"/>
                    <a:gd name="connsiteX2" fmla="*/ 1257300 w 1257300"/>
                    <a:gd name="connsiteY2" fmla="*/ 704850 h 704850"/>
                    <a:gd name="connsiteX3" fmla="*/ 0 w 1257300"/>
                    <a:gd name="connsiteY3" fmla="*/ 685800 h 704850"/>
                    <a:gd name="connsiteX4" fmla="*/ 0 w 1257300"/>
                    <a:gd name="connsiteY4" fmla="*/ 0 h 704850"/>
                    <a:gd name="connsiteX0" fmla="*/ 193675 w 1450975"/>
                    <a:gd name="connsiteY0" fmla="*/ 0 h 708025"/>
                    <a:gd name="connsiteX1" fmla="*/ 1184275 w 1450975"/>
                    <a:gd name="connsiteY1" fmla="*/ 0 h 708025"/>
                    <a:gd name="connsiteX2" fmla="*/ 1450975 w 1450975"/>
                    <a:gd name="connsiteY2" fmla="*/ 704850 h 708025"/>
                    <a:gd name="connsiteX3" fmla="*/ 0 w 1450975"/>
                    <a:gd name="connsiteY3" fmla="*/ 708025 h 708025"/>
                    <a:gd name="connsiteX4" fmla="*/ 193675 w 1450975"/>
                    <a:gd name="connsiteY4" fmla="*/ 0 h 708025"/>
                    <a:gd name="connsiteX0" fmla="*/ 193675 w 1450975"/>
                    <a:gd name="connsiteY0" fmla="*/ 0 h 708025"/>
                    <a:gd name="connsiteX1" fmla="*/ 1225550 w 1450975"/>
                    <a:gd name="connsiteY1" fmla="*/ 3175 h 708025"/>
                    <a:gd name="connsiteX2" fmla="*/ 1450975 w 1450975"/>
                    <a:gd name="connsiteY2" fmla="*/ 704850 h 708025"/>
                    <a:gd name="connsiteX3" fmla="*/ 0 w 1450975"/>
                    <a:gd name="connsiteY3" fmla="*/ 708025 h 708025"/>
                    <a:gd name="connsiteX4" fmla="*/ 193675 w 1450975"/>
                    <a:gd name="connsiteY4" fmla="*/ 0 h 708025"/>
                    <a:gd name="connsiteX0" fmla="*/ 193675 w 1547403"/>
                    <a:gd name="connsiteY0" fmla="*/ 0 h 708025"/>
                    <a:gd name="connsiteX1" fmla="*/ 1225550 w 1547403"/>
                    <a:gd name="connsiteY1" fmla="*/ 3175 h 708025"/>
                    <a:gd name="connsiteX2" fmla="*/ 1450975 w 1547403"/>
                    <a:gd name="connsiteY2" fmla="*/ 704850 h 708025"/>
                    <a:gd name="connsiteX3" fmla="*/ 0 w 1547403"/>
                    <a:gd name="connsiteY3" fmla="*/ 708025 h 708025"/>
                    <a:gd name="connsiteX4" fmla="*/ 193675 w 1547403"/>
                    <a:gd name="connsiteY4" fmla="*/ 0 h 708025"/>
                    <a:gd name="connsiteX0" fmla="*/ 326436 w 1680164"/>
                    <a:gd name="connsiteY0" fmla="*/ 0 h 708025"/>
                    <a:gd name="connsiteX1" fmla="*/ 1358311 w 1680164"/>
                    <a:gd name="connsiteY1" fmla="*/ 3175 h 708025"/>
                    <a:gd name="connsiteX2" fmla="*/ 1583736 w 1680164"/>
                    <a:gd name="connsiteY2" fmla="*/ 704850 h 708025"/>
                    <a:gd name="connsiteX3" fmla="*/ 132761 w 1680164"/>
                    <a:gd name="connsiteY3" fmla="*/ 708025 h 708025"/>
                    <a:gd name="connsiteX4" fmla="*/ 326436 w 1680164"/>
                    <a:gd name="connsiteY4" fmla="*/ 0 h 708025"/>
                    <a:gd name="connsiteX0" fmla="*/ 319628 w 1673356"/>
                    <a:gd name="connsiteY0" fmla="*/ 0 h 708025"/>
                    <a:gd name="connsiteX1" fmla="*/ 1351503 w 1673356"/>
                    <a:gd name="connsiteY1" fmla="*/ 3175 h 708025"/>
                    <a:gd name="connsiteX2" fmla="*/ 1576928 w 1673356"/>
                    <a:gd name="connsiteY2" fmla="*/ 704850 h 708025"/>
                    <a:gd name="connsiteX3" fmla="*/ 125953 w 1673356"/>
                    <a:gd name="connsiteY3" fmla="*/ 708025 h 708025"/>
                    <a:gd name="connsiteX4" fmla="*/ 319628 w 1673356"/>
                    <a:gd name="connsiteY4" fmla="*/ 0 h 708025"/>
                    <a:gd name="connsiteX0" fmla="*/ 318268 w 1671996"/>
                    <a:gd name="connsiteY0" fmla="*/ 0 h 708025"/>
                    <a:gd name="connsiteX1" fmla="*/ 1350143 w 1671996"/>
                    <a:gd name="connsiteY1" fmla="*/ 3175 h 708025"/>
                    <a:gd name="connsiteX2" fmla="*/ 1575568 w 1671996"/>
                    <a:gd name="connsiteY2" fmla="*/ 704850 h 708025"/>
                    <a:gd name="connsiteX3" fmla="*/ 124593 w 1671996"/>
                    <a:gd name="connsiteY3" fmla="*/ 708025 h 708025"/>
                    <a:gd name="connsiteX4" fmla="*/ 318268 w 1671996"/>
                    <a:gd name="connsiteY4" fmla="*/ 0 h 708025"/>
                    <a:gd name="connsiteX0" fmla="*/ 318268 w 1647819"/>
                    <a:gd name="connsiteY0" fmla="*/ 0 h 717549"/>
                    <a:gd name="connsiteX1" fmla="*/ 1350143 w 1647819"/>
                    <a:gd name="connsiteY1" fmla="*/ 3175 h 717549"/>
                    <a:gd name="connsiteX2" fmla="*/ 1546993 w 1647819"/>
                    <a:gd name="connsiteY2" fmla="*/ 717549 h 717549"/>
                    <a:gd name="connsiteX3" fmla="*/ 124593 w 1647819"/>
                    <a:gd name="connsiteY3" fmla="*/ 708025 h 717549"/>
                    <a:gd name="connsiteX4" fmla="*/ 318268 w 1647819"/>
                    <a:gd name="connsiteY4" fmla="*/ 0 h 717549"/>
                    <a:gd name="connsiteX0" fmla="*/ 318268 w 1659977"/>
                    <a:gd name="connsiteY0" fmla="*/ 0 h 717549"/>
                    <a:gd name="connsiteX1" fmla="*/ 1350143 w 1659977"/>
                    <a:gd name="connsiteY1" fmla="*/ 3175 h 717549"/>
                    <a:gd name="connsiteX2" fmla="*/ 1546993 w 1659977"/>
                    <a:gd name="connsiteY2" fmla="*/ 717549 h 717549"/>
                    <a:gd name="connsiteX3" fmla="*/ 124593 w 1659977"/>
                    <a:gd name="connsiteY3" fmla="*/ 708025 h 717549"/>
                    <a:gd name="connsiteX4" fmla="*/ 318268 w 1659977"/>
                    <a:gd name="connsiteY4" fmla="*/ 0 h 717549"/>
                    <a:gd name="connsiteX0" fmla="*/ 339640 w 1681349"/>
                    <a:gd name="connsiteY0" fmla="*/ 0 h 717549"/>
                    <a:gd name="connsiteX1" fmla="*/ 1371515 w 1681349"/>
                    <a:gd name="connsiteY1" fmla="*/ 3175 h 717549"/>
                    <a:gd name="connsiteX2" fmla="*/ 1568365 w 1681349"/>
                    <a:gd name="connsiteY2" fmla="*/ 717549 h 717549"/>
                    <a:gd name="connsiteX3" fmla="*/ 145965 w 1681349"/>
                    <a:gd name="connsiteY3" fmla="*/ 708025 h 717549"/>
                    <a:gd name="connsiteX4" fmla="*/ 339640 w 1681349"/>
                    <a:gd name="connsiteY4" fmla="*/ 0 h 717549"/>
                    <a:gd name="connsiteX0" fmla="*/ 337199 w 1678908"/>
                    <a:gd name="connsiteY0" fmla="*/ 0 h 717549"/>
                    <a:gd name="connsiteX1" fmla="*/ 1369074 w 1678908"/>
                    <a:gd name="connsiteY1" fmla="*/ 3175 h 717549"/>
                    <a:gd name="connsiteX2" fmla="*/ 1565924 w 1678908"/>
                    <a:gd name="connsiteY2" fmla="*/ 717549 h 717549"/>
                    <a:gd name="connsiteX3" fmla="*/ 143524 w 1678908"/>
                    <a:gd name="connsiteY3" fmla="*/ 708025 h 717549"/>
                    <a:gd name="connsiteX4" fmla="*/ 337199 w 1678908"/>
                    <a:gd name="connsiteY4" fmla="*/ 0 h 717549"/>
                    <a:gd name="connsiteX0" fmla="*/ 319004 w 1660713"/>
                    <a:gd name="connsiteY0" fmla="*/ 0 h 717549"/>
                    <a:gd name="connsiteX1" fmla="*/ 1350879 w 1660713"/>
                    <a:gd name="connsiteY1" fmla="*/ 3175 h 717549"/>
                    <a:gd name="connsiteX2" fmla="*/ 1547729 w 1660713"/>
                    <a:gd name="connsiteY2" fmla="*/ 717549 h 717549"/>
                    <a:gd name="connsiteX3" fmla="*/ 125329 w 1660713"/>
                    <a:gd name="connsiteY3" fmla="*/ 708025 h 717549"/>
                    <a:gd name="connsiteX4" fmla="*/ 319004 w 1660713"/>
                    <a:gd name="connsiteY4" fmla="*/ 0 h 717549"/>
                    <a:gd name="connsiteX0" fmla="*/ 325998 w 1667707"/>
                    <a:gd name="connsiteY0" fmla="*/ 0 h 717549"/>
                    <a:gd name="connsiteX1" fmla="*/ 1357873 w 1667707"/>
                    <a:gd name="connsiteY1" fmla="*/ 3175 h 717549"/>
                    <a:gd name="connsiteX2" fmla="*/ 1554723 w 1667707"/>
                    <a:gd name="connsiteY2" fmla="*/ 717549 h 717549"/>
                    <a:gd name="connsiteX3" fmla="*/ 132323 w 1667707"/>
                    <a:gd name="connsiteY3" fmla="*/ 708025 h 717549"/>
                    <a:gd name="connsiteX4" fmla="*/ 325998 w 1667707"/>
                    <a:gd name="connsiteY4" fmla="*/ 0 h 717549"/>
                    <a:gd name="connsiteX0" fmla="*/ 325998 w 1667707"/>
                    <a:gd name="connsiteY0" fmla="*/ 0 h 717549"/>
                    <a:gd name="connsiteX1" fmla="*/ 1357873 w 1667707"/>
                    <a:gd name="connsiteY1" fmla="*/ 3175 h 717549"/>
                    <a:gd name="connsiteX2" fmla="*/ 1554723 w 1667707"/>
                    <a:gd name="connsiteY2" fmla="*/ 717549 h 717549"/>
                    <a:gd name="connsiteX3" fmla="*/ 132323 w 1667707"/>
                    <a:gd name="connsiteY3" fmla="*/ 708025 h 717549"/>
                    <a:gd name="connsiteX4" fmla="*/ 325998 w 1667707"/>
                    <a:gd name="connsiteY4" fmla="*/ 0 h 717549"/>
                    <a:gd name="connsiteX0" fmla="*/ 334745 w 1676454"/>
                    <a:gd name="connsiteY0" fmla="*/ 0 h 717549"/>
                    <a:gd name="connsiteX1" fmla="*/ 1366620 w 1676454"/>
                    <a:gd name="connsiteY1" fmla="*/ 3175 h 717549"/>
                    <a:gd name="connsiteX2" fmla="*/ 1563470 w 1676454"/>
                    <a:gd name="connsiteY2" fmla="*/ 717549 h 717549"/>
                    <a:gd name="connsiteX3" fmla="*/ 141070 w 1676454"/>
                    <a:gd name="connsiteY3" fmla="*/ 708025 h 717549"/>
                    <a:gd name="connsiteX4" fmla="*/ 334745 w 1676454"/>
                    <a:gd name="connsiteY4" fmla="*/ 0 h 717549"/>
                    <a:gd name="connsiteX0" fmla="*/ 322071 w 1663780"/>
                    <a:gd name="connsiteY0" fmla="*/ 0 h 717549"/>
                    <a:gd name="connsiteX1" fmla="*/ 1353946 w 1663780"/>
                    <a:gd name="connsiteY1" fmla="*/ 3175 h 717549"/>
                    <a:gd name="connsiteX2" fmla="*/ 1550796 w 1663780"/>
                    <a:gd name="connsiteY2" fmla="*/ 717549 h 717549"/>
                    <a:gd name="connsiteX3" fmla="*/ 128396 w 1663780"/>
                    <a:gd name="connsiteY3" fmla="*/ 708025 h 717549"/>
                    <a:gd name="connsiteX4" fmla="*/ 322071 w 1663780"/>
                    <a:gd name="connsiteY4" fmla="*/ 0 h 717549"/>
                    <a:gd name="connsiteX0" fmla="*/ 322071 w 1670567"/>
                    <a:gd name="connsiteY0" fmla="*/ 0 h 717549"/>
                    <a:gd name="connsiteX1" fmla="*/ 1353946 w 1670567"/>
                    <a:gd name="connsiteY1" fmla="*/ 3175 h 717549"/>
                    <a:gd name="connsiteX2" fmla="*/ 1550796 w 1670567"/>
                    <a:gd name="connsiteY2" fmla="*/ 717549 h 717549"/>
                    <a:gd name="connsiteX3" fmla="*/ 128396 w 1670567"/>
                    <a:gd name="connsiteY3" fmla="*/ 708025 h 717549"/>
                    <a:gd name="connsiteX4" fmla="*/ 322071 w 1670567"/>
                    <a:gd name="connsiteY4" fmla="*/ 0 h 717549"/>
                    <a:gd name="connsiteX0" fmla="*/ 322071 w 1664996"/>
                    <a:gd name="connsiteY0" fmla="*/ 0 h 717549"/>
                    <a:gd name="connsiteX1" fmla="*/ 1353946 w 1664996"/>
                    <a:gd name="connsiteY1" fmla="*/ 3175 h 717549"/>
                    <a:gd name="connsiteX2" fmla="*/ 1550796 w 1664996"/>
                    <a:gd name="connsiteY2" fmla="*/ 717549 h 717549"/>
                    <a:gd name="connsiteX3" fmla="*/ 128396 w 1664996"/>
                    <a:gd name="connsiteY3" fmla="*/ 708025 h 717549"/>
                    <a:gd name="connsiteX4" fmla="*/ 322071 w 1664996"/>
                    <a:gd name="connsiteY4" fmla="*/ 0 h 717549"/>
                    <a:gd name="connsiteX0" fmla="*/ 322071 w 1671705"/>
                    <a:gd name="connsiteY0" fmla="*/ 0 h 717549"/>
                    <a:gd name="connsiteX1" fmla="*/ 1353946 w 1671705"/>
                    <a:gd name="connsiteY1" fmla="*/ 3175 h 717549"/>
                    <a:gd name="connsiteX2" fmla="*/ 1550796 w 1671705"/>
                    <a:gd name="connsiteY2" fmla="*/ 717549 h 717549"/>
                    <a:gd name="connsiteX3" fmla="*/ 128396 w 1671705"/>
                    <a:gd name="connsiteY3" fmla="*/ 708025 h 717549"/>
                    <a:gd name="connsiteX4" fmla="*/ 322071 w 1671705"/>
                    <a:gd name="connsiteY4" fmla="*/ 0 h 717549"/>
                    <a:gd name="connsiteX0" fmla="*/ 322071 w 1671705"/>
                    <a:gd name="connsiteY0" fmla="*/ 0 h 717549"/>
                    <a:gd name="connsiteX1" fmla="*/ 1353946 w 1671705"/>
                    <a:gd name="connsiteY1" fmla="*/ 3175 h 717549"/>
                    <a:gd name="connsiteX2" fmla="*/ 1550796 w 1671705"/>
                    <a:gd name="connsiteY2" fmla="*/ 717549 h 717549"/>
                    <a:gd name="connsiteX3" fmla="*/ 1004697 w 1671705"/>
                    <a:gd name="connsiteY3" fmla="*/ 710997 h 717549"/>
                    <a:gd name="connsiteX4" fmla="*/ 128396 w 1671705"/>
                    <a:gd name="connsiteY4" fmla="*/ 708025 h 717549"/>
                    <a:gd name="connsiteX5" fmla="*/ 322071 w 1671705"/>
                    <a:gd name="connsiteY5" fmla="*/ 0 h 717549"/>
                    <a:gd name="connsiteX0" fmla="*/ 322071 w 1671705"/>
                    <a:gd name="connsiteY0" fmla="*/ 0 h 710997"/>
                    <a:gd name="connsiteX1" fmla="*/ 1353946 w 1671705"/>
                    <a:gd name="connsiteY1" fmla="*/ 3175 h 710997"/>
                    <a:gd name="connsiteX2" fmla="*/ 1550796 w 1671705"/>
                    <a:gd name="connsiteY2" fmla="*/ 704848 h 710997"/>
                    <a:gd name="connsiteX3" fmla="*/ 1004697 w 1671705"/>
                    <a:gd name="connsiteY3" fmla="*/ 710997 h 710997"/>
                    <a:gd name="connsiteX4" fmla="*/ 128396 w 1671705"/>
                    <a:gd name="connsiteY4" fmla="*/ 708025 h 710997"/>
                    <a:gd name="connsiteX5" fmla="*/ 322071 w 1671705"/>
                    <a:gd name="connsiteY5" fmla="*/ 0 h 710997"/>
                    <a:gd name="connsiteX0" fmla="*/ 322071 w 1662320"/>
                    <a:gd name="connsiteY0" fmla="*/ 0 h 710997"/>
                    <a:gd name="connsiteX1" fmla="*/ 1353946 w 1662320"/>
                    <a:gd name="connsiteY1" fmla="*/ 3175 h 710997"/>
                    <a:gd name="connsiteX2" fmla="*/ 1550796 w 1662320"/>
                    <a:gd name="connsiteY2" fmla="*/ 704848 h 710997"/>
                    <a:gd name="connsiteX3" fmla="*/ 1004697 w 1662320"/>
                    <a:gd name="connsiteY3" fmla="*/ 710997 h 710997"/>
                    <a:gd name="connsiteX4" fmla="*/ 128396 w 1662320"/>
                    <a:gd name="connsiteY4" fmla="*/ 708025 h 710997"/>
                    <a:gd name="connsiteX5" fmla="*/ 322071 w 1662320"/>
                    <a:gd name="connsiteY5" fmla="*/ 0 h 710997"/>
                    <a:gd name="connsiteX0" fmla="*/ 322071 w 1670361"/>
                    <a:gd name="connsiteY0" fmla="*/ 0 h 710997"/>
                    <a:gd name="connsiteX1" fmla="*/ 1353946 w 1670361"/>
                    <a:gd name="connsiteY1" fmla="*/ 3175 h 710997"/>
                    <a:gd name="connsiteX2" fmla="*/ 1550796 w 1670361"/>
                    <a:gd name="connsiteY2" fmla="*/ 704848 h 710997"/>
                    <a:gd name="connsiteX3" fmla="*/ 1004697 w 1670361"/>
                    <a:gd name="connsiteY3" fmla="*/ 710997 h 710997"/>
                    <a:gd name="connsiteX4" fmla="*/ 128396 w 1670361"/>
                    <a:gd name="connsiteY4" fmla="*/ 708025 h 710997"/>
                    <a:gd name="connsiteX5" fmla="*/ 322071 w 1670361"/>
                    <a:gd name="connsiteY5" fmla="*/ 0 h 710997"/>
                    <a:gd name="connsiteX0" fmla="*/ 248983 w 1698873"/>
                    <a:gd name="connsiteY0" fmla="*/ 117482 h 707829"/>
                    <a:gd name="connsiteX1" fmla="*/ 1382458 w 1698873"/>
                    <a:gd name="connsiteY1" fmla="*/ 7 h 707829"/>
                    <a:gd name="connsiteX2" fmla="*/ 1579308 w 1698873"/>
                    <a:gd name="connsiteY2" fmla="*/ 701680 h 707829"/>
                    <a:gd name="connsiteX3" fmla="*/ 1033209 w 1698873"/>
                    <a:gd name="connsiteY3" fmla="*/ 707829 h 707829"/>
                    <a:gd name="connsiteX4" fmla="*/ 156908 w 1698873"/>
                    <a:gd name="connsiteY4" fmla="*/ 704857 h 707829"/>
                    <a:gd name="connsiteX5" fmla="*/ 248983 w 1698873"/>
                    <a:gd name="connsiteY5" fmla="*/ 117482 h 707829"/>
                    <a:gd name="connsiteX0" fmla="*/ 248983 w 1698873"/>
                    <a:gd name="connsiteY0" fmla="*/ 208822 h 799169"/>
                    <a:gd name="connsiteX1" fmla="*/ 1382458 w 1698873"/>
                    <a:gd name="connsiteY1" fmla="*/ 91347 h 799169"/>
                    <a:gd name="connsiteX2" fmla="*/ 1579308 w 1698873"/>
                    <a:gd name="connsiteY2" fmla="*/ 793020 h 799169"/>
                    <a:gd name="connsiteX3" fmla="*/ 1033209 w 1698873"/>
                    <a:gd name="connsiteY3" fmla="*/ 799169 h 799169"/>
                    <a:gd name="connsiteX4" fmla="*/ 156908 w 1698873"/>
                    <a:gd name="connsiteY4" fmla="*/ 796197 h 799169"/>
                    <a:gd name="connsiteX5" fmla="*/ 248983 w 1698873"/>
                    <a:gd name="connsiteY5" fmla="*/ 208822 h 799169"/>
                    <a:gd name="connsiteX0" fmla="*/ 248983 w 1698873"/>
                    <a:gd name="connsiteY0" fmla="*/ 148016 h 738363"/>
                    <a:gd name="connsiteX1" fmla="*/ 1382458 w 1698873"/>
                    <a:gd name="connsiteY1" fmla="*/ 30541 h 738363"/>
                    <a:gd name="connsiteX2" fmla="*/ 1579308 w 1698873"/>
                    <a:gd name="connsiteY2" fmla="*/ 732214 h 738363"/>
                    <a:gd name="connsiteX3" fmla="*/ 1033209 w 1698873"/>
                    <a:gd name="connsiteY3" fmla="*/ 738363 h 738363"/>
                    <a:gd name="connsiteX4" fmla="*/ 156908 w 1698873"/>
                    <a:gd name="connsiteY4" fmla="*/ 735391 h 738363"/>
                    <a:gd name="connsiteX5" fmla="*/ 248983 w 1698873"/>
                    <a:gd name="connsiteY5" fmla="*/ 148016 h 738363"/>
                    <a:gd name="connsiteX0" fmla="*/ 219991 w 1669881"/>
                    <a:gd name="connsiteY0" fmla="*/ 148016 h 738363"/>
                    <a:gd name="connsiteX1" fmla="*/ 1353466 w 1669881"/>
                    <a:gd name="connsiteY1" fmla="*/ 30541 h 738363"/>
                    <a:gd name="connsiteX2" fmla="*/ 1550316 w 1669881"/>
                    <a:gd name="connsiteY2" fmla="*/ 732214 h 738363"/>
                    <a:gd name="connsiteX3" fmla="*/ 1004217 w 1669881"/>
                    <a:gd name="connsiteY3" fmla="*/ 738363 h 738363"/>
                    <a:gd name="connsiteX4" fmla="*/ 127916 w 1669881"/>
                    <a:gd name="connsiteY4" fmla="*/ 735391 h 738363"/>
                    <a:gd name="connsiteX5" fmla="*/ 219991 w 1669881"/>
                    <a:gd name="connsiteY5" fmla="*/ 148016 h 738363"/>
                    <a:gd name="connsiteX0" fmla="*/ 226178 w 1676068"/>
                    <a:gd name="connsiteY0" fmla="*/ 148016 h 738363"/>
                    <a:gd name="connsiteX1" fmla="*/ 1359653 w 1676068"/>
                    <a:gd name="connsiteY1" fmla="*/ 30541 h 738363"/>
                    <a:gd name="connsiteX2" fmla="*/ 1556503 w 1676068"/>
                    <a:gd name="connsiteY2" fmla="*/ 732214 h 738363"/>
                    <a:gd name="connsiteX3" fmla="*/ 1010404 w 1676068"/>
                    <a:gd name="connsiteY3" fmla="*/ 738363 h 738363"/>
                    <a:gd name="connsiteX4" fmla="*/ 134103 w 1676068"/>
                    <a:gd name="connsiteY4" fmla="*/ 735391 h 738363"/>
                    <a:gd name="connsiteX5" fmla="*/ 226178 w 1676068"/>
                    <a:gd name="connsiteY5" fmla="*/ 148016 h 738363"/>
                    <a:gd name="connsiteX0" fmla="*/ 235669 w 1671272"/>
                    <a:gd name="connsiteY0" fmla="*/ 149000 h 734585"/>
                    <a:gd name="connsiteX1" fmla="*/ 1354857 w 1671272"/>
                    <a:gd name="connsiteY1" fmla="*/ 26763 h 734585"/>
                    <a:gd name="connsiteX2" fmla="*/ 1551707 w 1671272"/>
                    <a:gd name="connsiteY2" fmla="*/ 728436 h 734585"/>
                    <a:gd name="connsiteX3" fmla="*/ 1005608 w 1671272"/>
                    <a:gd name="connsiteY3" fmla="*/ 734585 h 734585"/>
                    <a:gd name="connsiteX4" fmla="*/ 129307 w 1671272"/>
                    <a:gd name="connsiteY4" fmla="*/ 731613 h 734585"/>
                    <a:gd name="connsiteX5" fmla="*/ 235669 w 1671272"/>
                    <a:gd name="connsiteY5" fmla="*/ 149000 h 734585"/>
                    <a:gd name="connsiteX0" fmla="*/ 243649 w 1679252"/>
                    <a:gd name="connsiteY0" fmla="*/ 149000 h 734585"/>
                    <a:gd name="connsiteX1" fmla="*/ 1362837 w 1679252"/>
                    <a:gd name="connsiteY1" fmla="*/ 26763 h 734585"/>
                    <a:gd name="connsiteX2" fmla="*/ 1559687 w 1679252"/>
                    <a:gd name="connsiteY2" fmla="*/ 728436 h 734585"/>
                    <a:gd name="connsiteX3" fmla="*/ 1013588 w 1679252"/>
                    <a:gd name="connsiteY3" fmla="*/ 734585 h 734585"/>
                    <a:gd name="connsiteX4" fmla="*/ 137287 w 1679252"/>
                    <a:gd name="connsiteY4" fmla="*/ 731613 h 734585"/>
                    <a:gd name="connsiteX5" fmla="*/ 243649 w 1679252"/>
                    <a:gd name="connsiteY5" fmla="*/ 149000 h 734585"/>
                    <a:gd name="connsiteX0" fmla="*/ 243649 w 1665206"/>
                    <a:gd name="connsiteY0" fmla="*/ 149000 h 734585"/>
                    <a:gd name="connsiteX1" fmla="*/ 1362837 w 1665206"/>
                    <a:gd name="connsiteY1" fmla="*/ 26763 h 734585"/>
                    <a:gd name="connsiteX2" fmla="*/ 1559687 w 1665206"/>
                    <a:gd name="connsiteY2" fmla="*/ 728436 h 734585"/>
                    <a:gd name="connsiteX3" fmla="*/ 1013588 w 1665206"/>
                    <a:gd name="connsiteY3" fmla="*/ 734585 h 734585"/>
                    <a:gd name="connsiteX4" fmla="*/ 137287 w 1665206"/>
                    <a:gd name="connsiteY4" fmla="*/ 731613 h 734585"/>
                    <a:gd name="connsiteX5" fmla="*/ 243649 w 1665206"/>
                    <a:gd name="connsiteY5" fmla="*/ 149000 h 734585"/>
                    <a:gd name="connsiteX0" fmla="*/ 243649 w 1667205"/>
                    <a:gd name="connsiteY0" fmla="*/ 149000 h 734585"/>
                    <a:gd name="connsiteX1" fmla="*/ 1362837 w 1667205"/>
                    <a:gd name="connsiteY1" fmla="*/ 26763 h 734585"/>
                    <a:gd name="connsiteX2" fmla="*/ 1559687 w 1667205"/>
                    <a:gd name="connsiteY2" fmla="*/ 728436 h 734585"/>
                    <a:gd name="connsiteX3" fmla="*/ 1013588 w 1667205"/>
                    <a:gd name="connsiteY3" fmla="*/ 734585 h 734585"/>
                    <a:gd name="connsiteX4" fmla="*/ 137287 w 1667205"/>
                    <a:gd name="connsiteY4" fmla="*/ 731613 h 734585"/>
                    <a:gd name="connsiteX5" fmla="*/ 243649 w 1667205"/>
                    <a:gd name="connsiteY5" fmla="*/ 149000 h 734585"/>
                    <a:gd name="connsiteX0" fmla="*/ 243649 w 1686139"/>
                    <a:gd name="connsiteY0" fmla="*/ 149000 h 734585"/>
                    <a:gd name="connsiteX1" fmla="*/ 1362837 w 1686139"/>
                    <a:gd name="connsiteY1" fmla="*/ 26763 h 734585"/>
                    <a:gd name="connsiteX2" fmla="*/ 1581912 w 1686139"/>
                    <a:gd name="connsiteY2" fmla="*/ 703035 h 734585"/>
                    <a:gd name="connsiteX3" fmla="*/ 1013588 w 1686139"/>
                    <a:gd name="connsiteY3" fmla="*/ 734585 h 734585"/>
                    <a:gd name="connsiteX4" fmla="*/ 137287 w 1686139"/>
                    <a:gd name="connsiteY4" fmla="*/ 731613 h 734585"/>
                    <a:gd name="connsiteX5" fmla="*/ 243649 w 1686139"/>
                    <a:gd name="connsiteY5" fmla="*/ 149000 h 734585"/>
                    <a:gd name="connsiteX0" fmla="*/ 243649 w 1667205"/>
                    <a:gd name="connsiteY0" fmla="*/ 149000 h 734585"/>
                    <a:gd name="connsiteX1" fmla="*/ 1362837 w 1667205"/>
                    <a:gd name="connsiteY1" fmla="*/ 26763 h 734585"/>
                    <a:gd name="connsiteX2" fmla="*/ 1559687 w 1667205"/>
                    <a:gd name="connsiteY2" fmla="*/ 722084 h 734585"/>
                    <a:gd name="connsiteX3" fmla="*/ 1013588 w 1667205"/>
                    <a:gd name="connsiteY3" fmla="*/ 734585 h 734585"/>
                    <a:gd name="connsiteX4" fmla="*/ 137287 w 1667205"/>
                    <a:gd name="connsiteY4" fmla="*/ 731613 h 734585"/>
                    <a:gd name="connsiteX5" fmla="*/ 243649 w 1667205"/>
                    <a:gd name="connsiteY5" fmla="*/ 149000 h 734585"/>
                    <a:gd name="connsiteX0" fmla="*/ 243649 w 1690028"/>
                    <a:gd name="connsiteY0" fmla="*/ 149000 h 734585"/>
                    <a:gd name="connsiteX1" fmla="*/ 1362837 w 1690028"/>
                    <a:gd name="connsiteY1" fmla="*/ 26763 h 734585"/>
                    <a:gd name="connsiteX2" fmla="*/ 1559687 w 1690028"/>
                    <a:gd name="connsiteY2" fmla="*/ 722084 h 734585"/>
                    <a:gd name="connsiteX3" fmla="*/ 1013588 w 1690028"/>
                    <a:gd name="connsiteY3" fmla="*/ 734585 h 734585"/>
                    <a:gd name="connsiteX4" fmla="*/ 137287 w 1690028"/>
                    <a:gd name="connsiteY4" fmla="*/ 731613 h 734585"/>
                    <a:gd name="connsiteX5" fmla="*/ 243649 w 1690028"/>
                    <a:gd name="connsiteY5" fmla="*/ 149000 h 734585"/>
                    <a:gd name="connsiteX0" fmla="*/ 243649 w 1679252"/>
                    <a:gd name="connsiteY0" fmla="*/ 149000 h 734585"/>
                    <a:gd name="connsiteX1" fmla="*/ 1362837 w 1679252"/>
                    <a:gd name="connsiteY1" fmla="*/ 26763 h 734585"/>
                    <a:gd name="connsiteX2" fmla="*/ 1559687 w 1679252"/>
                    <a:gd name="connsiteY2" fmla="*/ 722084 h 734585"/>
                    <a:gd name="connsiteX3" fmla="*/ 1013588 w 1679252"/>
                    <a:gd name="connsiteY3" fmla="*/ 734585 h 734585"/>
                    <a:gd name="connsiteX4" fmla="*/ 137287 w 1679252"/>
                    <a:gd name="connsiteY4" fmla="*/ 731613 h 734585"/>
                    <a:gd name="connsiteX5" fmla="*/ 243649 w 1679252"/>
                    <a:gd name="connsiteY5" fmla="*/ 149000 h 734585"/>
                    <a:gd name="connsiteX0" fmla="*/ 243649 w 1697014"/>
                    <a:gd name="connsiteY0" fmla="*/ 149000 h 734585"/>
                    <a:gd name="connsiteX1" fmla="*/ 1362837 w 1697014"/>
                    <a:gd name="connsiteY1" fmla="*/ 26763 h 734585"/>
                    <a:gd name="connsiteX2" fmla="*/ 1559687 w 1697014"/>
                    <a:gd name="connsiteY2" fmla="*/ 722084 h 734585"/>
                    <a:gd name="connsiteX3" fmla="*/ 1013588 w 1697014"/>
                    <a:gd name="connsiteY3" fmla="*/ 734585 h 734585"/>
                    <a:gd name="connsiteX4" fmla="*/ 137287 w 1697014"/>
                    <a:gd name="connsiteY4" fmla="*/ 731613 h 734585"/>
                    <a:gd name="connsiteX5" fmla="*/ 243649 w 1697014"/>
                    <a:gd name="connsiteY5" fmla="*/ 149000 h 734585"/>
                    <a:gd name="connsiteX0" fmla="*/ 243649 w 1683113"/>
                    <a:gd name="connsiteY0" fmla="*/ 149000 h 734585"/>
                    <a:gd name="connsiteX1" fmla="*/ 1362837 w 1683113"/>
                    <a:gd name="connsiteY1" fmla="*/ 26763 h 734585"/>
                    <a:gd name="connsiteX2" fmla="*/ 1559687 w 1683113"/>
                    <a:gd name="connsiteY2" fmla="*/ 722084 h 734585"/>
                    <a:gd name="connsiteX3" fmla="*/ 1013588 w 1683113"/>
                    <a:gd name="connsiteY3" fmla="*/ 734585 h 734585"/>
                    <a:gd name="connsiteX4" fmla="*/ 137287 w 1683113"/>
                    <a:gd name="connsiteY4" fmla="*/ 731613 h 734585"/>
                    <a:gd name="connsiteX5" fmla="*/ 243649 w 1683113"/>
                    <a:gd name="connsiteY5" fmla="*/ 149000 h 734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113" h="734585">
                      <a:moveTo>
                        <a:pt x="243649" y="149000"/>
                      </a:moveTo>
                      <a:cubicBezTo>
                        <a:pt x="587607" y="-237292"/>
                        <a:pt x="510879" y="279705"/>
                        <a:pt x="1362837" y="26763"/>
                      </a:cubicBezTo>
                      <a:cubicBezTo>
                        <a:pt x="1511004" y="311455"/>
                        <a:pt x="1871895" y="697731"/>
                        <a:pt x="1559687" y="722084"/>
                      </a:cubicBezTo>
                      <a:lnTo>
                        <a:pt x="1013588" y="734585"/>
                      </a:lnTo>
                      <a:lnTo>
                        <a:pt x="137287" y="731613"/>
                      </a:lnTo>
                      <a:cubicBezTo>
                        <a:pt x="-101367" y="627359"/>
                        <a:pt x="-5059" y="623129"/>
                        <a:pt x="243649" y="149000"/>
                      </a:cubicBezTo>
                      <a:close/>
                    </a:path>
                  </a:pathLst>
                </a:custGeom>
                <a:solidFill>
                  <a:schemeClr val="bg1">
                    <a:alpha val="69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icture 2" descr="C:\Users\200461\Desktop\images0\activity\glassware-jpg.jpg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65" t="13159" r="27499" b="12511"/>
                <a:stretch/>
              </p:blipFill>
              <p:spPr bwMode="auto">
                <a:xfrm>
                  <a:off x="4685437" y="1505071"/>
                  <a:ext cx="1728788" cy="15553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6" name="Group 75"/>
              <p:cNvGrpSpPr/>
              <p:nvPr/>
            </p:nvGrpSpPr>
            <p:grpSpPr>
              <a:xfrm rot="1780495">
                <a:off x="4874520" y="1102323"/>
                <a:ext cx="769533" cy="1799751"/>
                <a:chOff x="2143231" y="1437969"/>
                <a:chExt cx="769533" cy="1799751"/>
              </a:xfrm>
            </p:grpSpPr>
            <p:sp>
              <p:nvSpPr>
                <p:cNvPr id="77" name="Freeform 76"/>
                <p:cNvSpPr/>
                <p:nvPr/>
              </p:nvSpPr>
              <p:spPr>
                <a:xfrm flipH="1">
                  <a:off x="2143231" y="1437969"/>
                  <a:ext cx="618111" cy="1224162"/>
                </a:xfrm>
                <a:custGeom>
                  <a:avLst/>
                  <a:gdLst>
                    <a:gd name="connsiteX0" fmla="*/ 0 w 638175"/>
                    <a:gd name="connsiteY0" fmla="*/ 419178 h 447753"/>
                    <a:gd name="connsiteX1" fmla="*/ 433388 w 638175"/>
                    <a:gd name="connsiteY1" fmla="*/ 78 h 447753"/>
                    <a:gd name="connsiteX2" fmla="*/ 638175 w 638175"/>
                    <a:gd name="connsiteY2" fmla="*/ 447753 h 447753"/>
                    <a:gd name="connsiteX0" fmla="*/ 0 w 590550"/>
                    <a:gd name="connsiteY0" fmla="*/ 626203 h 626203"/>
                    <a:gd name="connsiteX1" fmla="*/ 385763 w 590550"/>
                    <a:gd name="connsiteY1" fmla="*/ 2315 h 626203"/>
                    <a:gd name="connsiteX2" fmla="*/ 590550 w 590550"/>
                    <a:gd name="connsiteY2" fmla="*/ 449990 h 626203"/>
                    <a:gd name="connsiteX0" fmla="*/ 0 w 542925"/>
                    <a:gd name="connsiteY0" fmla="*/ 724128 h 724128"/>
                    <a:gd name="connsiteX1" fmla="*/ 338138 w 542925"/>
                    <a:gd name="connsiteY1" fmla="*/ 4990 h 724128"/>
                    <a:gd name="connsiteX2" fmla="*/ 542925 w 542925"/>
                    <a:gd name="connsiteY2" fmla="*/ 452665 h 724128"/>
                    <a:gd name="connsiteX0" fmla="*/ 0 w 542925"/>
                    <a:gd name="connsiteY0" fmla="*/ 724128 h 724128"/>
                    <a:gd name="connsiteX1" fmla="*/ 338138 w 542925"/>
                    <a:gd name="connsiteY1" fmla="*/ 4990 h 724128"/>
                    <a:gd name="connsiteX2" fmla="*/ 542925 w 542925"/>
                    <a:gd name="connsiteY2" fmla="*/ 452665 h 724128"/>
                    <a:gd name="connsiteX0" fmla="*/ 0 w 542925"/>
                    <a:gd name="connsiteY0" fmla="*/ 738197 h 738197"/>
                    <a:gd name="connsiteX1" fmla="*/ 290513 w 542925"/>
                    <a:gd name="connsiteY1" fmla="*/ 4772 h 738197"/>
                    <a:gd name="connsiteX2" fmla="*/ 542925 w 542925"/>
                    <a:gd name="connsiteY2" fmla="*/ 466734 h 738197"/>
                    <a:gd name="connsiteX0" fmla="*/ 0 w 542925"/>
                    <a:gd name="connsiteY0" fmla="*/ 585283 h 585283"/>
                    <a:gd name="connsiteX1" fmla="*/ 223838 w 542925"/>
                    <a:gd name="connsiteY1" fmla="*/ 9020 h 585283"/>
                    <a:gd name="connsiteX2" fmla="*/ 542925 w 542925"/>
                    <a:gd name="connsiteY2" fmla="*/ 313820 h 585283"/>
                    <a:gd name="connsiteX0" fmla="*/ 0 w 542925"/>
                    <a:gd name="connsiteY0" fmla="*/ 576512 h 576512"/>
                    <a:gd name="connsiteX1" fmla="*/ 223838 w 542925"/>
                    <a:gd name="connsiteY1" fmla="*/ 249 h 576512"/>
                    <a:gd name="connsiteX2" fmla="*/ 542925 w 542925"/>
                    <a:gd name="connsiteY2" fmla="*/ 305049 h 576512"/>
                    <a:gd name="connsiteX0" fmla="*/ 0 w 555625"/>
                    <a:gd name="connsiteY0" fmla="*/ 571948 h 571948"/>
                    <a:gd name="connsiteX1" fmla="*/ 236538 w 555625"/>
                    <a:gd name="connsiteY1" fmla="*/ 8385 h 571948"/>
                    <a:gd name="connsiteX2" fmla="*/ 555625 w 555625"/>
                    <a:gd name="connsiteY2" fmla="*/ 313185 h 571948"/>
                    <a:gd name="connsiteX0" fmla="*/ 0 w 407988"/>
                    <a:gd name="connsiteY0" fmla="*/ 672192 h 672192"/>
                    <a:gd name="connsiteX1" fmla="*/ 88901 w 407988"/>
                    <a:gd name="connsiteY1" fmla="*/ 13379 h 672192"/>
                    <a:gd name="connsiteX2" fmla="*/ 407988 w 407988"/>
                    <a:gd name="connsiteY2" fmla="*/ 318179 h 672192"/>
                    <a:gd name="connsiteX0" fmla="*/ 0 w 651828"/>
                    <a:gd name="connsiteY0" fmla="*/ 1068337 h 1068337"/>
                    <a:gd name="connsiteX1" fmla="*/ 332741 w 651828"/>
                    <a:gd name="connsiteY1" fmla="*/ 36144 h 1068337"/>
                    <a:gd name="connsiteX2" fmla="*/ 651828 w 651828"/>
                    <a:gd name="connsiteY2" fmla="*/ 340944 h 1068337"/>
                    <a:gd name="connsiteX0" fmla="*/ 0 w 651828"/>
                    <a:gd name="connsiteY0" fmla="*/ 1068337 h 1068337"/>
                    <a:gd name="connsiteX1" fmla="*/ 332741 w 651828"/>
                    <a:gd name="connsiteY1" fmla="*/ 36144 h 1068337"/>
                    <a:gd name="connsiteX2" fmla="*/ 651828 w 651828"/>
                    <a:gd name="connsiteY2" fmla="*/ 340944 h 1068337"/>
                    <a:gd name="connsiteX0" fmla="*/ 0 w 651828"/>
                    <a:gd name="connsiteY0" fmla="*/ 990232 h 990232"/>
                    <a:gd name="connsiteX1" fmla="*/ 340361 w 651828"/>
                    <a:gd name="connsiteY1" fmla="*/ 49479 h 990232"/>
                    <a:gd name="connsiteX2" fmla="*/ 651828 w 651828"/>
                    <a:gd name="connsiteY2" fmla="*/ 262839 h 990232"/>
                    <a:gd name="connsiteX0" fmla="*/ 0 w 720408"/>
                    <a:gd name="connsiteY0" fmla="*/ 952478 h 952478"/>
                    <a:gd name="connsiteX1" fmla="*/ 340361 w 720408"/>
                    <a:gd name="connsiteY1" fmla="*/ 11725 h 952478"/>
                    <a:gd name="connsiteX2" fmla="*/ 720408 w 720408"/>
                    <a:gd name="connsiteY2" fmla="*/ 484165 h 952478"/>
                    <a:gd name="connsiteX0" fmla="*/ 0 w 720455"/>
                    <a:gd name="connsiteY0" fmla="*/ 967132 h 967132"/>
                    <a:gd name="connsiteX1" fmla="*/ 340361 w 720455"/>
                    <a:gd name="connsiteY1" fmla="*/ 26379 h 967132"/>
                    <a:gd name="connsiteX2" fmla="*/ 720408 w 720455"/>
                    <a:gd name="connsiteY2" fmla="*/ 498819 h 967132"/>
                    <a:gd name="connsiteX0" fmla="*/ 0 w 597568"/>
                    <a:gd name="connsiteY0" fmla="*/ 976963 h 976963"/>
                    <a:gd name="connsiteX1" fmla="*/ 217477 w 597568"/>
                    <a:gd name="connsiteY1" fmla="*/ 26991 h 976963"/>
                    <a:gd name="connsiteX2" fmla="*/ 597524 w 597568"/>
                    <a:gd name="connsiteY2" fmla="*/ 499431 h 976963"/>
                    <a:gd name="connsiteX0" fmla="*/ 0 w 597568"/>
                    <a:gd name="connsiteY0" fmla="*/ 976963 h 976963"/>
                    <a:gd name="connsiteX1" fmla="*/ 217477 w 597568"/>
                    <a:gd name="connsiteY1" fmla="*/ 26991 h 976963"/>
                    <a:gd name="connsiteX2" fmla="*/ 597524 w 597568"/>
                    <a:gd name="connsiteY2" fmla="*/ 499431 h 97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7568" h="976963">
                      <a:moveTo>
                        <a:pt x="0" y="976963"/>
                      </a:moveTo>
                      <a:cubicBezTo>
                        <a:pt x="150401" y="148447"/>
                        <a:pt x="117890" y="106580"/>
                        <a:pt x="217477" y="26991"/>
                      </a:cubicBezTo>
                      <a:cubicBezTo>
                        <a:pt x="317064" y="-52598"/>
                        <a:pt x="601652" y="26514"/>
                        <a:pt x="597524" y="499431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rot="15279957">
                  <a:off x="2345151" y="2670107"/>
                  <a:ext cx="818641" cy="316585"/>
                  <a:chOff x="5315164" y="2588401"/>
                  <a:chExt cx="952281" cy="364131"/>
                </a:xfrm>
                <a:solidFill>
                  <a:srgbClr val="FFFF00">
                    <a:alpha val="37000"/>
                  </a:srgbClr>
                </a:solidFill>
              </p:grpSpPr>
              <p:sp>
                <p:nvSpPr>
                  <p:cNvPr id="80" name="Flowchart: Stored Data 20"/>
                  <p:cNvSpPr/>
                  <p:nvPr/>
                </p:nvSpPr>
                <p:spPr>
                  <a:xfrm rot="19709678">
                    <a:off x="5315164" y="2771485"/>
                    <a:ext cx="940460" cy="181047"/>
                  </a:xfrm>
                  <a:custGeom>
                    <a:avLst/>
                    <a:gdLst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8333 w 10000"/>
                      <a:gd name="connsiteY2" fmla="*/ 5000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8718 w 10000"/>
                      <a:gd name="connsiteY2" fmla="*/ 6244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207 w 10000"/>
                      <a:gd name="connsiteY2" fmla="*/ 5892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207 w 10000"/>
                      <a:gd name="connsiteY2" fmla="*/ 5892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207 w 10000"/>
                      <a:gd name="connsiteY2" fmla="*/ 5892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605 w 10000"/>
                      <a:gd name="connsiteY2" fmla="*/ 6320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605 w 10000"/>
                      <a:gd name="connsiteY2" fmla="*/ 6320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605 w 10000"/>
                      <a:gd name="connsiteY2" fmla="*/ 6320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839 w 10000"/>
                      <a:gd name="connsiteY2" fmla="*/ 5358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839 w 10000"/>
                      <a:gd name="connsiteY2" fmla="*/ 5358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839 w 10000"/>
                      <a:gd name="connsiteY2" fmla="*/ 5358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000"/>
                      <a:gd name="connsiteY0" fmla="*/ 0 h 10000"/>
                      <a:gd name="connsiteX1" fmla="*/ 10000 w 10000"/>
                      <a:gd name="connsiteY1" fmla="*/ 0 h 10000"/>
                      <a:gd name="connsiteX2" fmla="*/ 9629 w 10000"/>
                      <a:gd name="connsiteY2" fmla="*/ 5324 h 10000"/>
                      <a:gd name="connsiteX3" fmla="*/ 10000 w 10000"/>
                      <a:gd name="connsiteY3" fmla="*/ 10000 h 10000"/>
                      <a:gd name="connsiteX4" fmla="*/ 1667 w 10000"/>
                      <a:gd name="connsiteY4" fmla="*/ 10000 h 10000"/>
                      <a:gd name="connsiteX5" fmla="*/ 0 w 10000"/>
                      <a:gd name="connsiteY5" fmla="*/ 5000 h 10000"/>
                      <a:gd name="connsiteX6" fmla="*/ 1667 w 10000"/>
                      <a:gd name="connsiteY6" fmla="*/ 0 h 10000"/>
                      <a:gd name="connsiteX0" fmla="*/ 1667 w 10285"/>
                      <a:gd name="connsiteY0" fmla="*/ 0 h 10438"/>
                      <a:gd name="connsiteX1" fmla="*/ 10000 w 10285"/>
                      <a:gd name="connsiteY1" fmla="*/ 0 h 10438"/>
                      <a:gd name="connsiteX2" fmla="*/ 9629 w 10285"/>
                      <a:gd name="connsiteY2" fmla="*/ 5324 h 10438"/>
                      <a:gd name="connsiteX3" fmla="*/ 10285 w 10285"/>
                      <a:gd name="connsiteY3" fmla="*/ 10438 h 10438"/>
                      <a:gd name="connsiteX4" fmla="*/ 1667 w 10285"/>
                      <a:gd name="connsiteY4" fmla="*/ 10000 h 10438"/>
                      <a:gd name="connsiteX5" fmla="*/ 0 w 10285"/>
                      <a:gd name="connsiteY5" fmla="*/ 5000 h 10438"/>
                      <a:gd name="connsiteX6" fmla="*/ 1667 w 10285"/>
                      <a:gd name="connsiteY6" fmla="*/ 0 h 10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285" h="10438">
                        <a:moveTo>
                          <a:pt x="1667" y="0"/>
                        </a:moveTo>
                        <a:cubicBezTo>
                          <a:pt x="4445" y="0"/>
                          <a:pt x="7174" y="60"/>
                          <a:pt x="10000" y="0"/>
                        </a:cubicBezTo>
                        <a:cubicBezTo>
                          <a:pt x="9640" y="2885"/>
                          <a:pt x="9582" y="3584"/>
                          <a:pt x="9629" y="5324"/>
                        </a:cubicBezTo>
                        <a:cubicBezTo>
                          <a:pt x="9677" y="7064"/>
                          <a:pt x="9763" y="7005"/>
                          <a:pt x="10285" y="10438"/>
                        </a:cubicBezTo>
                        <a:lnTo>
                          <a:pt x="1667" y="10000"/>
                        </a:lnTo>
                        <a:cubicBezTo>
                          <a:pt x="746" y="10000"/>
                          <a:pt x="0" y="7761"/>
                          <a:pt x="0" y="5000"/>
                        </a:cubicBezTo>
                        <a:cubicBezTo>
                          <a:pt x="0" y="2239"/>
                          <a:pt x="746" y="0"/>
                          <a:pt x="166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 rot="2660434">
                    <a:off x="6069972" y="2588401"/>
                    <a:ext cx="197473" cy="7905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9" name="Oval 78"/>
                <p:cNvSpPr/>
                <p:nvPr/>
              </p:nvSpPr>
              <p:spPr>
                <a:xfrm rot="20889384">
                  <a:off x="2592799" y="2645372"/>
                  <a:ext cx="189257" cy="3910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85" name="Group 84"/>
          <p:cNvGrpSpPr/>
          <p:nvPr/>
        </p:nvGrpSpPr>
        <p:grpSpPr>
          <a:xfrm>
            <a:off x="5256112" y="361950"/>
            <a:ext cx="2551793" cy="3914381"/>
            <a:chOff x="-560486" y="299679"/>
            <a:chExt cx="2481471" cy="3914381"/>
          </a:xfrm>
        </p:grpSpPr>
        <p:sp>
          <p:nvSpPr>
            <p:cNvPr id="86" name="Oval 85"/>
            <p:cNvSpPr/>
            <p:nvPr/>
          </p:nvSpPr>
          <p:spPr>
            <a:xfrm>
              <a:off x="1727088" y="4097100"/>
              <a:ext cx="193897" cy="116960"/>
            </a:xfrm>
            <a:prstGeom prst="ellipse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ounded Rectangle 86"/>
            <p:cNvSpPr/>
            <p:nvPr/>
          </p:nvSpPr>
          <p:spPr>
            <a:xfrm rot="16200000">
              <a:off x="-128390" y="2180669"/>
              <a:ext cx="3914379" cy="1523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-304800" y="696572"/>
              <a:ext cx="1386369" cy="745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 rot="10800000">
              <a:off x="-560486" y="653953"/>
              <a:ext cx="331886" cy="14524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 rot="10800000">
              <a:off x="967975" y="653954"/>
              <a:ext cx="860825" cy="15977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-516535" y="730971"/>
              <a:ext cx="1231313" cy="1231313"/>
              <a:chOff x="5655664" y="819150"/>
              <a:chExt cx="1231313" cy="1231313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5664" y="819150"/>
                <a:ext cx="1231313" cy="1231313"/>
              </a:xfrm>
              <a:prstGeom prst="rect">
                <a:avLst/>
              </a:prstGeom>
            </p:spPr>
          </p:pic>
          <p:cxnSp>
            <p:nvCxnSpPr>
              <p:cNvPr id="93" name="Straight Connector 92"/>
              <p:cNvCxnSpPr/>
              <p:nvPr/>
            </p:nvCxnSpPr>
            <p:spPr>
              <a:xfrm>
                <a:off x="6198270" y="1504950"/>
                <a:ext cx="14925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865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514600" y="2038350"/>
            <a:ext cx="4572000" cy="914400"/>
          </a:xfrm>
          <a:prstGeom prst="rect">
            <a:avLst/>
          </a:prstGeom>
          <a:solidFill>
            <a:srgbClr val="FFFF99"/>
          </a:solidFill>
          <a:ln w="38100">
            <a:solidFill>
              <a:srgbClr val="0033CC"/>
            </a:solidFill>
            <a:prstDash val="lgDashDot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57699" y="213474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BaCl</a:t>
            </a:r>
            <a:r>
              <a:rPr lang="en-US" baseline="-25000" dirty="0" smtClean="0">
                <a:latin typeface="Bookman Old Style" panose="02050604050505020204" pitchFamily="18" charset="0"/>
              </a:rPr>
              <a:t>2</a:t>
            </a:r>
            <a:endParaRPr lang="en-US" baseline="-25000" dirty="0"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124200" y="2114550"/>
                <a:ext cx="410689" cy="369332"/>
              </a:xfrm>
              <a:prstGeom prst="rect">
                <a:avLst/>
              </a:prstGeom>
              <a:noFill/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/>
                          <a:ea typeface="Cambria Math"/>
                        </a:rPr>
                        <m:t>+</m:t>
                      </m:r>
                    </m:oMath>
                  </m:oMathPara>
                </a14:m>
                <a:endParaRPr lang="en-US" dirty="0"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114550"/>
                <a:ext cx="410689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3475969" y="2134743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Na</a:t>
            </a:r>
            <a:r>
              <a:rPr lang="en-US" baseline="-25000" dirty="0" smtClean="0">
                <a:latin typeface="Bookman Old Style" panose="02050604050505020204" pitchFamily="18" charset="0"/>
              </a:rPr>
              <a:t>2</a:t>
            </a:r>
            <a:r>
              <a:rPr lang="en-US" dirty="0" smtClean="0">
                <a:latin typeface="Bookman Old Style" panose="02050604050505020204" pitchFamily="18" charset="0"/>
              </a:rPr>
              <a:t>SO</a:t>
            </a:r>
            <a:r>
              <a:rPr lang="en-US" baseline="-25000" dirty="0" smtClean="0">
                <a:latin typeface="Bookman Old Style" panose="02050604050505020204" pitchFamily="18" charset="0"/>
              </a:rPr>
              <a:t>4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4238" y="2319409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87775" y="212293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BaSO</a:t>
            </a:r>
            <a:r>
              <a:rPr lang="en-US" baseline="-25000" dirty="0" smtClean="0">
                <a:latin typeface="Bookman Old Style" panose="02050604050505020204" pitchFamily="18" charset="0"/>
              </a:rPr>
              <a:t>4</a:t>
            </a:r>
            <a:endParaRPr lang="en-US" baseline="-25000" dirty="0"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913911" y="2114550"/>
                <a:ext cx="410689" cy="369332"/>
              </a:xfrm>
              <a:prstGeom prst="rect">
                <a:avLst/>
              </a:prstGeom>
              <a:noFill/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>
                            <a:glow rad="1016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/>
                          <a:ea typeface="Cambria Math"/>
                        </a:rPr>
                        <m:t>+</m:t>
                      </m:r>
                    </m:oMath>
                  </m:oMathPara>
                </a14:m>
                <a:endParaRPr lang="en-US" dirty="0"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911" y="2114550"/>
                <a:ext cx="41068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6279110" y="213869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NaCl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10634" y="21145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2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85750"/>
            <a:ext cx="86868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Barium chloride when reacts sodium </a:t>
            </a:r>
            <a:r>
              <a:rPr lang="en-US" dirty="0" err="1" smtClean="0">
                <a:latin typeface="Bookman Old Style" pitchFamily="18" charset="0"/>
              </a:rPr>
              <a:t>sulphate</a:t>
            </a:r>
            <a:r>
              <a:rPr lang="en-US" dirty="0" smtClean="0">
                <a:latin typeface="Bookman Old Style" pitchFamily="18" charset="0"/>
              </a:rPr>
              <a:t>, White precipitate of barium </a:t>
            </a:r>
            <a:r>
              <a:rPr lang="en-US" dirty="0" err="1" smtClean="0">
                <a:latin typeface="Bookman Old Style" pitchFamily="18" charset="0"/>
              </a:rPr>
              <a:t>sulphate</a:t>
            </a:r>
            <a:r>
              <a:rPr lang="en-US" dirty="0" smtClean="0">
                <a:latin typeface="Bookman Old Style" pitchFamily="18" charset="0"/>
              </a:rPr>
              <a:t> is formed along with sodium chloride.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0027" y="3934420"/>
            <a:ext cx="8579173" cy="923330"/>
          </a:xfrm>
          <a:prstGeom prst="rect">
            <a:avLst/>
          </a:prstGeom>
          <a:solidFill>
            <a:srgbClr val="3366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A chemical reaction takes place and the mass remains same before and after the chemical reaction. </a:t>
            </a:r>
            <a:r>
              <a:rPr lang="en-US" smtClean="0">
                <a:solidFill>
                  <a:schemeClr val="bg1"/>
                </a:solidFill>
                <a:latin typeface="Bookman Old Style" pitchFamily="18" charset="0"/>
              </a:rPr>
              <a:t>Therefore mass </a:t>
            </a:r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is neither created nor destroyed in the chemical reaction.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0600" y="250721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Bookman Old Style" pitchFamily="18" charset="0"/>
              </a:rPr>
              <a:t>(White </a:t>
            </a:r>
            <a:r>
              <a:rPr lang="en-US" sz="1600" dirty="0" err="1" smtClean="0">
                <a:latin typeface="Bookman Old Style" pitchFamily="18" charset="0"/>
              </a:rPr>
              <a:t>ppt</a:t>
            </a:r>
            <a:r>
              <a:rPr lang="en-US" sz="1600" dirty="0" smtClean="0">
                <a:latin typeface="Bookman Old Style" pitchFamily="18" charset="0"/>
              </a:rPr>
              <a:t>)</a:t>
            </a:r>
            <a:endParaRPr lang="en-US" sz="1600" dirty="0">
              <a:latin typeface="Bookman Old Style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43600" y="2205077"/>
            <a:ext cx="0" cy="2365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/>
      <p:bldP spid="37" grpId="0"/>
      <p:bldP spid="38" grpId="0"/>
      <p:bldP spid="41" grpId="0"/>
      <p:bldP spid="42" grpId="0"/>
      <p:bldP spid="43" grpId="0"/>
      <p:bldP spid="47" grpId="0"/>
      <p:bldP spid="3" grpId="0" animBg="1"/>
      <p:bldP spid="4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200721\Desktop\clipart\imagesLCXV010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9144000" cy="517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680" y="133350"/>
            <a:ext cx="9662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The chemical reaction taking place in the above experiment can be </a:t>
            </a:r>
          </a:p>
          <a:p>
            <a:r>
              <a:rPr lang="en-US" b="1" dirty="0" smtClean="0">
                <a:latin typeface="Bookman Old Style" pitchFamily="18" charset="0"/>
              </a:rPr>
              <a:t>written as: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41" y="962620"/>
            <a:ext cx="2102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Barium chloride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(Solution)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2765" y="971550"/>
            <a:ext cx="231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Sodium </a:t>
            </a:r>
            <a:r>
              <a:rPr lang="en-US" b="1" dirty="0" err="1" smtClean="0">
                <a:latin typeface="Bookman Old Style" pitchFamily="18" charset="0"/>
              </a:rPr>
              <a:t>sulphate</a:t>
            </a:r>
            <a:endParaRPr lang="en-US" b="1" dirty="0" smtClean="0">
              <a:latin typeface="Bookman Old Style" pitchFamily="18" charset="0"/>
            </a:endParaRPr>
          </a:p>
          <a:p>
            <a:pPr algn="ctr"/>
            <a:r>
              <a:rPr lang="en-US" b="1" dirty="0" smtClean="0">
                <a:latin typeface="Bookman Old Style" pitchFamily="18" charset="0"/>
              </a:rPr>
              <a:t>(Solution)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002089"/>
            <a:ext cx="231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Barium </a:t>
            </a:r>
            <a:r>
              <a:rPr lang="en-US" b="1" dirty="0" err="1" smtClean="0">
                <a:latin typeface="Bookman Old Style" pitchFamily="18" charset="0"/>
              </a:rPr>
              <a:t>sulphate</a:t>
            </a:r>
            <a:endParaRPr lang="en-US" b="1" dirty="0" smtClean="0">
              <a:latin typeface="Bookman Old Style" pitchFamily="18" charset="0"/>
            </a:endParaRPr>
          </a:p>
          <a:p>
            <a:pPr algn="ctr"/>
            <a:r>
              <a:rPr lang="en-US" b="1" dirty="0" smtClean="0">
                <a:latin typeface="Bookman Old Style" pitchFamily="18" charset="0"/>
              </a:rPr>
              <a:t>(White solid)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0965" y="1038820"/>
            <a:ext cx="231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Sodium chloride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(Solution)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6" name="Cross 5"/>
          <p:cNvSpPr/>
          <p:nvPr/>
        </p:nvSpPr>
        <p:spPr>
          <a:xfrm>
            <a:off x="2083149" y="1100321"/>
            <a:ext cx="202851" cy="176029"/>
          </a:xfrm>
          <a:prstGeom prst="plus">
            <a:avLst>
              <a:gd name="adj" fmla="val 40279"/>
            </a:avLst>
          </a:prstGeom>
          <a:solidFill>
            <a:srgbClr val="0000FF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6781800" y="1123950"/>
            <a:ext cx="202851" cy="176029"/>
          </a:xfrm>
          <a:prstGeom prst="plus">
            <a:avLst>
              <a:gd name="adj" fmla="val 40279"/>
            </a:avLst>
          </a:prstGeom>
          <a:solidFill>
            <a:srgbClr val="0000FF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33554" y="1200150"/>
            <a:ext cx="290846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" y="1849219"/>
            <a:ext cx="896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In an experiment to verify the law of conservation of mass, the following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data was obtained: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9200" y="257175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  <a:latin typeface="Bookman Old Style" pitchFamily="18" charset="0"/>
              </a:rPr>
              <a:t>i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) Mass of barium chloride taken	=	20.8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2964418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ii) Mass of sodium </a:t>
            </a:r>
            <a:r>
              <a:rPr lang="en-US" b="1" dirty="0" err="1" smtClean="0">
                <a:solidFill>
                  <a:srgbClr val="0000FF"/>
                </a:solidFill>
                <a:latin typeface="Bookman Old Style" pitchFamily="18" charset="0"/>
              </a:rPr>
              <a:t>sulphate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 taken 	 =	 14.2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43000" y="3433286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iii) Mass of barium </a:t>
            </a:r>
            <a:r>
              <a:rPr lang="en-US" b="1" dirty="0" err="1">
                <a:solidFill>
                  <a:srgbClr val="0000FF"/>
                </a:solidFill>
                <a:latin typeface="Bookman Old Style" pitchFamily="18" charset="0"/>
              </a:rPr>
              <a:t>sulphate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formed	 =	 23.3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43000" y="3878818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iv) Mass of sodium chloride formed 	 =	 11.7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" y="104775"/>
            <a:ext cx="8900120" cy="493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6" grpId="0" animBg="1"/>
      <p:bldP spid="13" grpId="0" animBg="1"/>
      <p:bldP spid="17" grpId="0"/>
      <p:bldP spid="18" grpId="0"/>
      <p:bldP spid="19" grpId="0"/>
      <p:bldP spid="20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200721\Desktop\clipart\imagesLCXV010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9144000" cy="517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2246352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Here, barium </a:t>
            </a:r>
            <a:r>
              <a:rPr lang="en-US" b="1" dirty="0" err="1" smtClean="0">
                <a:latin typeface="Bookman Old Style" pitchFamily="18" charset="0"/>
              </a:rPr>
              <a:t>sulphate</a:t>
            </a:r>
            <a:r>
              <a:rPr lang="en-US" b="1" dirty="0" smtClean="0">
                <a:latin typeface="Bookman Old Style" pitchFamily="18" charset="0"/>
              </a:rPr>
              <a:t> and sodium chloride are products.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2781" y="2703552"/>
            <a:ext cx="491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Mass of products = 23.3 g + 11.7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3116818"/>
            <a:ext cx="117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= 35.0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79095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Since the total mass of products (35 g) in this chemical reaction is equal to the total mass of reactants ( 35 g) therefore, the given data verifies the law of conservation of mass.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43815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In this case, barium chloride and sodium </a:t>
            </a:r>
            <a:r>
              <a:rPr lang="en-US" b="1" dirty="0" err="1" smtClean="0">
                <a:latin typeface="Bookman Old Style" pitchFamily="18" charset="0"/>
              </a:rPr>
              <a:t>sulphate</a:t>
            </a:r>
            <a:r>
              <a:rPr lang="en-US" b="1" dirty="0">
                <a:latin typeface="Bookman Old Style" pitchFamily="18" charset="0"/>
              </a:rPr>
              <a:t> </a:t>
            </a:r>
            <a:r>
              <a:rPr lang="en-US" b="1" dirty="0" smtClean="0">
                <a:latin typeface="Bookman Old Style" pitchFamily="18" charset="0"/>
              </a:rPr>
              <a:t>are reactants.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895350"/>
            <a:ext cx="406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Mass of reactants = 20.8 +14.2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0531" y="1440418"/>
            <a:ext cx="117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= 35.0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" y="104775"/>
            <a:ext cx="8900120" cy="4933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9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806019" y="2724150"/>
            <a:ext cx="5670981" cy="43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400" dirty="0">
                <a:solidFill>
                  <a:srgbClr val="FF6600"/>
                </a:solidFill>
                <a:latin typeface="Bookman Old Style" pitchFamily="18" charset="0"/>
              </a:rPr>
              <a:t>Introduction to matter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63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ame 14"/>
          <p:cNvSpPr/>
          <p:nvPr/>
        </p:nvSpPr>
        <p:spPr>
          <a:xfrm>
            <a:off x="304800" y="942829"/>
            <a:ext cx="6172200" cy="1781321"/>
          </a:xfrm>
          <a:prstGeom prst="frame">
            <a:avLst>
              <a:gd name="adj1" fmla="val 615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1586" y="1087219"/>
            <a:ext cx="5949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smtClean="0">
                <a:latin typeface="Bookman Old Style" pitchFamily="18" charset="0"/>
              </a:rPr>
              <a:t>Lavoisier, carried out the burning of charcoal in </a:t>
            </a:r>
          </a:p>
          <a:p>
            <a:r>
              <a:rPr lang="en-US" dirty="0" smtClean="0">
                <a:latin typeface="Bookman Old Style" pitchFamily="18" charset="0"/>
              </a:rPr>
              <a:t>a closed apparatus and found no change in mass.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440" y="1849219"/>
            <a:ext cx="5899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 err="1" smtClean="0">
                <a:latin typeface="Bookman Old Style" pitchFamily="18" charset="0"/>
              </a:rPr>
              <a:t>Antonie</a:t>
            </a:r>
            <a:r>
              <a:rPr lang="en-US" dirty="0" smtClean="0">
                <a:latin typeface="Bookman Old Style" pitchFamily="18" charset="0"/>
              </a:rPr>
              <a:t> </a:t>
            </a:r>
            <a:r>
              <a:rPr lang="en-US" dirty="0" err="1" smtClean="0">
                <a:latin typeface="Bookman Old Style" pitchFamily="18" charset="0"/>
              </a:rPr>
              <a:t>lavoisier</a:t>
            </a:r>
            <a:r>
              <a:rPr lang="en-US" dirty="0" smtClean="0">
                <a:latin typeface="Bookman Old Style" pitchFamily="18" charset="0"/>
              </a:rPr>
              <a:t> on the basis of his experiment </a:t>
            </a:r>
          </a:p>
          <a:p>
            <a:r>
              <a:rPr lang="en-US" dirty="0" smtClean="0">
                <a:latin typeface="Bookman Old Style" pitchFamily="18" charset="0"/>
              </a:rPr>
              <a:t>he proposed the law of conservation of mass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924949"/>
            <a:ext cx="5413661" cy="646331"/>
          </a:xfrm>
          <a:prstGeom prst="rect">
            <a:avLst/>
          </a:prstGeom>
          <a:solidFill>
            <a:srgbClr val="3366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It states that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“Matter is neither created nor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destroyed during a chemical reaction”</a:t>
            </a:r>
            <a:endParaRPr lang="en-US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53000" y="3114080"/>
            <a:ext cx="3591771" cy="1743670"/>
            <a:chOff x="2047029" y="3017967"/>
            <a:chExt cx="3591771" cy="1743670"/>
          </a:xfrm>
        </p:grpSpPr>
        <p:sp>
          <p:nvSpPr>
            <p:cNvPr id="10" name="Cloud Callout 9"/>
            <p:cNvSpPr/>
            <p:nvPr/>
          </p:nvSpPr>
          <p:spPr>
            <a:xfrm>
              <a:off x="2047029" y="3017967"/>
              <a:ext cx="3591771" cy="1743670"/>
            </a:xfrm>
            <a:prstGeom prst="cloudCallout">
              <a:avLst>
                <a:gd name="adj1" fmla="val -77760"/>
                <a:gd name="adj2" fmla="val -22915"/>
              </a:avLst>
            </a:prstGeom>
            <a:solidFill>
              <a:schemeClr val="accent5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77091" y="3189238"/>
              <a:ext cx="3122738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More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simply the mass </a:t>
              </a:r>
              <a:endParaRPr lang="en-US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of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products is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equal to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 mass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of the reactants </a:t>
              </a:r>
              <a:endParaRPr lang="en-US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in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a chemical reaction.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4800" y="285750"/>
            <a:ext cx="3886200" cy="496277"/>
            <a:chOff x="533400" y="308941"/>
            <a:chExt cx="3886200" cy="496277"/>
          </a:xfrm>
        </p:grpSpPr>
        <p:sp>
          <p:nvSpPr>
            <p:cNvPr id="12" name="Rectangle 11"/>
            <p:cNvSpPr/>
            <p:nvPr/>
          </p:nvSpPr>
          <p:spPr>
            <a:xfrm>
              <a:off x="533400" y="308941"/>
              <a:ext cx="3886200" cy="496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653" y="361950"/>
              <a:ext cx="3681626" cy="338964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84212" y="327991"/>
              <a:ext cx="3302507" cy="369332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Law of Conservation Mass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9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3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91640"/>
            <a:ext cx="5670981" cy="49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Numericals based on the laws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200721\Desktop\clipart\chalkboard_background_full_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2800" r="3247" b="3333"/>
          <a:stretch/>
        </p:blipFill>
        <p:spPr bwMode="auto">
          <a:xfrm>
            <a:off x="-52270" y="27668"/>
            <a:ext cx="9196270" cy="52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81400" y="-95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36195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15.9g. Of copper </a:t>
            </a:r>
            <a:r>
              <a:rPr lang="en-US" dirty="0" err="1" smtClean="0">
                <a:solidFill>
                  <a:schemeClr val="bg1"/>
                </a:solidFill>
                <a:latin typeface="Bookman Old Style" pitchFamily="18" charset="0"/>
              </a:rPr>
              <a:t>sulphate</a:t>
            </a:r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 and 10.6 g of sodium carbonate react together to give 14.2 g of sodium </a:t>
            </a:r>
            <a:r>
              <a:rPr lang="en-US" dirty="0" err="1" smtClean="0">
                <a:solidFill>
                  <a:schemeClr val="bg1"/>
                </a:solidFill>
                <a:latin typeface="Bookman Old Style" pitchFamily="18" charset="0"/>
              </a:rPr>
              <a:t>sulphate</a:t>
            </a:r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 and 12.3 g of copper carbonate. Which law of chemical combination is obeyed?? How?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286" y="142875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Solution:</a:t>
            </a:r>
            <a:endParaRPr lang="en-US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0907" y="158115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CuSO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4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+ Na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13425" y="1809750"/>
            <a:ext cx="4537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21385" y="1581150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Na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SO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4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+ CuCO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52600" y="2202418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(15.9 + 10.6)</a:t>
            </a:r>
            <a:r>
              <a:rPr lang="en-US" b="1" dirty="0" err="1" smtClean="0">
                <a:solidFill>
                  <a:srgbClr val="FFFF00"/>
                </a:solidFill>
                <a:latin typeface="Bookman Old Style" pitchFamily="18" charset="0"/>
              </a:rPr>
              <a:t>gm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9600" y="219075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(14.2 + 12.3)</a:t>
            </a:r>
            <a:r>
              <a:rPr lang="en-US" b="1" dirty="0" err="1" smtClean="0">
                <a:solidFill>
                  <a:srgbClr val="FFFF00"/>
                </a:solidFill>
                <a:latin typeface="Bookman Old Style" pitchFamily="18" charset="0"/>
              </a:rPr>
              <a:t>gm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5000" y="273581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 (26.5gm)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7964" y="273581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 (26.5gm)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>
            <a:off x="378561" y="3285351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Symbol" pitchFamily="18" charset="2"/>
              </a:rPr>
              <a:t>\</a:t>
            </a:r>
            <a:endParaRPr lang="en-US" b="1" baseline="-25000" dirty="0">
              <a:solidFill>
                <a:srgbClr val="FFFF00"/>
              </a:solidFill>
              <a:latin typeface="Symbol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2000" y="3220819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Total mass of products is equal to the total mass of the reactants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7527" y="3982819"/>
            <a:ext cx="456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Hence the above reaction obeys the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law of conservation of mass 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4" grpId="0"/>
      <p:bldP spid="15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Users\200721\Desktop\clipart\chalkboard_background_full_p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2800" r="3247" b="3333"/>
          <a:stretch/>
        </p:blipFill>
        <p:spPr bwMode="auto">
          <a:xfrm>
            <a:off x="-52270" y="27668"/>
            <a:ext cx="9196270" cy="52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81400" y="-171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28575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Carbon dioxide is added to 112g of calcium oxide. The product formed is 200 g of calcium carbonate. Calculate the mass of carbon dioxide used. Which law of chemical combination will govern your answer.</a:t>
            </a:r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35255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Solution:</a:t>
            </a:r>
            <a:endParaRPr lang="en-US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7827" y="1428750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CO</a:t>
            </a:r>
            <a:r>
              <a:rPr lang="en-US" b="1" baseline="-25000" dirty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   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+    </a:t>
            </a:r>
            <a:r>
              <a:rPr lang="en-US" b="1" dirty="0" err="1" smtClean="0">
                <a:solidFill>
                  <a:srgbClr val="FFFF00"/>
                </a:solidFill>
                <a:latin typeface="Bookman Old Style" pitchFamily="18" charset="0"/>
              </a:rPr>
              <a:t>CaO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65825" y="1657350"/>
            <a:ext cx="45377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67305" y="142875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CaCO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9200" y="2038350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Mass of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087" y="372641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Symbol" pitchFamily="18" charset="2"/>
              </a:rPr>
              <a:t>\</a:t>
            </a:r>
            <a:endParaRPr lang="en-US" b="1" baseline="-25000" dirty="0">
              <a:solidFill>
                <a:srgbClr val="FFFF00"/>
              </a:solidFill>
              <a:latin typeface="Symbol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2341" y="3714750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Mass of 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 		=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20676" y="211455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+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22099" y="2038350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Mass of </a:t>
            </a:r>
          </a:p>
          <a:p>
            <a:pPr algn="ctr"/>
            <a:r>
              <a:rPr lang="en-US" b="1" dirty="0" err="1" smtClean="0">
                <a:solidFill>
                  <a:srgbClr val="FFFF00"/>
                </a:solidFill>
                <a:latin typeface="Bookman Old Style" pitchFamily="18" charset="0"/>
              </a:rPr>
              <a:t>CaO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27099" y="2038350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Mass of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CaCO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9200" y="2800350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Mass of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CO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38400" y="292494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+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07189" y="292494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112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97076" y="291328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68678" y="291328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200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89977" y="219075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4323592"/>
            <a:ext cx="6693865" cy="5341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The law 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</a:rPr>
              <a:t>of conservation of mass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 governs the answer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3726418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Bookman Old Style" pitchFamily="18" charset="0"/>
              </a:rPr>
              <a:t>200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-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</a:rPr>
              <a:t>112 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  <a:p>
            <a:pPr algn="ctr"/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7925" y="3726418"/>
            <a:ext cx="114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 88 </a:t>
            </a:r>
            <a:r>
              <a:rPr lang="en-US" b="1" dirty="0" err="1">
                <a:solidFill>
                  <a:srgbClr val="FFFF00"/>
                </a:solidFill>
                <a:latin typeface="Bookman Old Style" pitchFamily="18" charset="0"/>
              </a:rPr>
              <a:t>gm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6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4" grpId="0"/>
      <p:bldP spid="15" grpId="0"/>
      <p:bldP spid="19" grpId="0"/>
      <p:bldP spid="21" grpId="0"/>
      <p:bldP spid="22" grpId="0"/>
      <p:bldP spid="23" grpId="0"/>
      <p:bldP spid="26" grpId="0"/>
      <p:bldP spid="27" grpId="0"/>
      <p:bldP spid="28" grpId="0"/>
      <p:bldP spid="31" grpId="0"/>
      <p:bldP spid="32" grpId="0"/>
      <p:bldP spid="3" grpId="0"/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4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549670"/>
            <a:ext cx="5670981" cy="75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Laws of constant proportion + Numericals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7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33350"/>
            <a:ext cx="8839200" cy="48768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7200" y="1180253"/>
            <a:ext cx="2400300" cy="29154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2522071" y="281285"/>
            <a:ext cx="4706738" cy="46166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Law of constant proportions</a:t>
            </a:r>
            <a:endParaRPr lang="en-US" sz="24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24200" y="2495550"/>
            <a:ext cx="5038016" cy="887481"/>
            <a:chOff x="3320683" y="1531869"/>
            <a:chExt cx="5038016" cy="887481"/>
          </a:xfrm>
          <a:solidFill>
            <a:srgbClr val="C00000"/>
          </a:solidFill>
        </p:grpSpPr>
        <p:sp>
          <p:nvSpPr>
            <p:cNvPr id="10" name="Round Diagonal Corner Rectangle 9"/>
            <p:cNvSpPr/>
            <p:nvPr/>
          </p:nvSpPr>
          <p:spPr>
            <a:xfrm flipH="1">
              <a:off x="3320683" y="1531869"/>
              <a:ext cx="5038016" cy="887481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8B80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79646">
                    <a:lumMod val="75000"/>
                  </a:srgb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283" y="1623804"/>
              <a:ext cx="46038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The law of constant proportions was 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given by </a:t>
              </a:r>
              <a:r>
                <a:rPr lang="en-US" sz="2000" dirty="0" err="1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proust</a:t>
              </a:r>
              <a:r>
                <a:rPr lang="en-US" sz="2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in 1779.</a:t>
              </a:r>
              <a:endParaRPr lang="en-US" sz="2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24200" y="3524113"/>
            <a:ext cx="5334000" cy="1181237"/>
            <a:chOff x="3043102" y="1875752"/>
            <a:chExt cx="5334000" cy="1181237"/>
          </a:xfrm>
          <a:solidFill>
            <a:srgbClr val="C00000"/>
          </a:solidFill>
        </p:grpSpPr>
        <p:sp>
          <p:nvSpPr>
            <p:cNvPr id="12" name="Round Diagonal Corner Rectangle 11"/>
            <p:cNvSpPr/>
            <p:nvPr/>
          </p:nvSpPr>
          <p:spPr>
            <a:xfrm flipH="1">
              <a:off x="3043102" y="1875752"/>
              <a:ext cx="5334000" cy="1181237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F8B802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19302" y="1885950"/>
              <a:ext cx="523412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 chemical compound always consists 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of the same elements combined together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in the same proportion by mass.</a:t>
              </a:r>
              <a:endParaRPr lang="en-US" sz="2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" name="Cloud Callout 1"/>
          <p:cNvSpPr/>
          <p:nvPr/>
        </p:nvSpPr>
        <p:spPr>
          <a:xfrm>
            <a:off x="4495800" y="747462"/>
            <a:ext cx="3876010" cy="1671888"/>
          </a:xfrm>
          <a:prstGeom prst="cloudCallout">
            <a:avLst>
              <a:gd name="adj1" fmla="val -82245"/>
              <a:gd name="adj2" fmla="val 25170"/>
            </a:avLst>
          </a:prstGeom>
          <a:solidFill>
            <a:srgbClr val="CCFF99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16841" y="1115020"/>
            <a:ext cx="3717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and come to conclusion that </a:t>
            </a:r>
          </a:p>
          <a:p>
            <a:pPr algn="ctr"/>
            <a:r>
              <a:rPr lang="en-US" dirty="0" smtClean="0">
                <a:latin typeface="Bookman Old Style" pitchFamily="18" charset="0"/>
              </a:rPr>
              <a:t>the proportion of each element </a:t>
            </a:r>
          </a:p>
          <a:p>
            <a:pPr algn="ctr"/>
            <a:r>
              <a:rPr lang="en-US" dirty="0" smtClean="0">
                <a:latin typeface="Bookman Old Style" pitchFamily="18" charset="0"/>
              </a:rPr>
              <a:t>in a compound is constant.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1121741"/>
            <a:ext cx="343501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Bookman Old Style" pitchFamily="18" charset="0"/>
              </a:rPr>
              <a:t>He </a:t>
            </a:r>
            <a:r>
              <a:rPr lang="en-US" dirty="0" err="1">
                <a:latin typeface="Bookman Old Style" pitchFamily="18" charset="0"/>
              </a:rPr>
              <a:t>analysed</a:t>
            </a:r>
            <a:r>
              <a:rPr lang="en-US" dirty="0">
                <a:latin typeface="Bookman Old Style" pitchFamily="18" charset="0"/>
              </a:rPr>
              <a:t> the chemical </a:t>
            </a:r>
            <a:endParaRPr lang="en-US" dirty="0" smtClean="0">
              <a:latin typeface="Bookman Old Style" pitchFamily="18" charset="0"/>
            </a:endParaRPr>
          </a:p>
          <a:p>
            <a:pPr algn="ctr"/>
            <a:r>
              <a:rPr lang="en-US" dirty="0" smtClean="0">
                <a:latin typeface="Bookman Old Style" pitchFamily="18" charset="0"/>
              </a:rPr>
              <a:t>composition </a:t>
            </a:r>
            <a:r>
              <a:rPr lang="en-US" dirty="0">
                <a:latin typeface="Bookman Old Style" pitchFamily="18" charset="0"/>
              </a:rPr>
              <a:t>of a </a:t>
            </a:r>
            <a:r>
              <a:rPr lang="en-US" dirty="0" smtClean="0">
                <a:latin typeface="Bookman Old Style" pitchFamily="18" charset="0"/>
              </a:rPr>
              <a:t>large</a:t>
            </a:r>
          </a:p>
          <a:p>
            <a:pPr algn="ctr"/>
            <a:r>
              <a:rPr lang="en-US" dirty="0" smtClean="0">
                <a:latin typeface="Bookman Old Style" pitchFamily="18" charset="0"/>
              </a:rPr>
              <a:t>number </a:t>
            </a:r>
            <a:r>
              <a:rPr lang="en-US" dirty="0">
                <a:latin typeface="Bookman Old Style" pitchFamily="18" charset="0"/>
              </a:rPr>
              <a:t> </a:t>
            </a:r>
            <a:r>
              <a:rPr lang="en-US" dirty="0" smtClean="0">
                <a:latin typeface="Bookman Old Style" pitchFamily="18" charset="0"/>
              </a:rPr>
              <a:t>of </a:t>
            </a:r>
            <a:r>
              <a:rPr lang="en-US" dirty="0">
                <a:latin typeface="Bookman Old Style" pitchFamily="18" charset="0"/>
              </a:rPr>
              <a:t>compounds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8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2" grpId="1" animBg="1"/>
      <p:bldP spid="3" grpId="0"/>
      <p:bldP spid="3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227762" y="2724686"/>
            <a:ext cx="2154238" cy="2056864"/>
            <a:chOff x="2027" y="1677"/>
            <a:chExt cx="1357" cy="150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27" y="1677"/>
              <a:ext cx="1357" cy="108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219" y="2771"/>
              <a:ext cx="1048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Sea water    </a:t>
              </a:r>
              <a:endPara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2C2CB0"/>
                  </a:solidFill>
                  <a:latin typeface="Bookman Old Style" panose="02050604050505020204" pitchFamily="18" charset="0"/>
                </a:rPr>
                <a:t>H</a:t>
              </a:r>
              <a:r>
                <a:rPr lang="en-US" b="1" baseline="-25000" dirty="0" smtClean="0">
                  <a:solidFill>
                    <a:srgbClr val="2C2CB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b="1" dirty="0" smtClean="0">
                  <a:solidFill>
                    <a:srgbClr val="2C2CB0"/>
                  </a:solidFill>
                  <a:latin typeface="Bookman Old Style" panose="02050604050505020204" pitchFamily="18" charset="0"/>
                </a:rPr>
                <a:t>O    </a:t>
              </a:r>
              <a:r>
                <a:rPr lang="en-US" b="1" dirty="0">
                  <a:solidFill>
                    <a:srgbClr val="2C2CB0"/>
                  </a:solidFill>
                  <a:latin typeface="Bookman Old Style" panose="02050604050505020204" pitchFamily="18" charset="0"/>
                </a:rPr>
                <a:t>1 : 8</a:t>
              </a:r>
            </a:p>
          </p:txBody>
        </p:sp>
      </p:grp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3505200" y="2724150"/>
            <a:ext cx="2232025" cy="2094058"/>
            <a:chOff x="1208" y="1571"/>
            <a:chExt cx="1406" cy="1451"/>
          </a:xfrm>
        </p:grpSpPr>
        <p:pic>
          <p:nvPicPr>
            <p:cNvPr id="8" name="Picture 9" descr="http://images.google.com/images?q=tbn:UghGFKFQ06EC:www.alken-murray.com/river.jpg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08" y="1571"/>
              <a:ext cx="1406" cy="1003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288" y="2574"/>
              <a:ext cx="1038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River water </a:t>
              </a:r>
              <a:endPara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b="1" dirty="0">
                  <a:solidFill>
                    <a:srgbClr val="FF3300"/>
                  </a:solidFill>
                  <a:latin typeface="Bookman Old Style" panose="02050604050505020204" pitchFamily="18" charset="0"/>
                </a:rPr>
                <a:t>H</a:t>
              </a:r>
              <a:r>
                <a:rPr lang="en-US" b="1" baseline="-25000" dirty="0">
                  <a:solidFill>
                    <a:srgbClr val="FF33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b="1" dirty="0">
                  <a:solidFill>
                    <a:srgbClr val="FF3300"/>
                  </a:solidFill>
                  <a:latin typeface="Bookman Old Style" panose="02050604050505020204" pitchFamily="18" charset="0"/>
                </a:rPr>
                <a:t>O    1 : 8</a:t>
              </a:r>
            </a:p>
          </p:txBody>
        </p:sp>
      </p:grp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22300" y="2724418"/>
            <a:ext cx="2197100" cy="2133765"/>
            <a:chOff x="349" y="798"/>
            <a:chExt cx="1384" cy="1789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9" y="798"/>
              <a:ext cx="1384" cy="1238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92" y="2045"/>
              <a:ext cx="953" cy="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Ice water  </a:t>
              </a:r>
              <a:endPara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b="1" dirty="0">
                  <a:solidFill>
                    <a:srgbClr val="660066"/>
                  </a:solidFill>
                  <a:latin typeface="Bookman Old Style" panose="02050604050505020204" pitchFamily="18" charset="0"/>
                </a:rPr>
                <a:t>H</a:t>
              </a:r>
              <a:r>
                <a:rPr lang="en-US" b="1" baseline="-25000" dirty="0">
                  <a:solidFill>
                    <a:srgbClr val="660066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b="1" dirty="0">
                  <a:solidFill>
                    <a:srgbClr val="660066"/>
                  </a:solidFill>
                  <a:latin typeface="Bookman Old Style" panose="02050604050505020204" pitchFamily="18" charset="0"/>
                </a:rPr>
                <a:t>O   </a:t>
              </a:r>
              <a:r>
                <a:rPr lang="en-US" b="1" dirty="0" smtClean="0">
                  <a:solidFill>
                    <a:srgbClr val="660066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b="1" dirty="0">
                  <a:solidFill>
                    <a:srgbClr val="660066"/>
                  </a:solidFill>
                  <a:latin typeface="Bookman Old Style" panose="02050604050505020204" pitchFamily="18" charset="0"/>
                </a:rPr>
                <a:t>: 8</a:t>
              </a:r>
            </a:p>
          </p:txBody>
        </p:sp>
      </p:grp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28600" y="209550"/>
            <a:ext cx="3869370" cy="457200"/>
          </a:xfrm>
          <a:prstGeom prst="rect">
            <a:avLst/>
          </a:prstGeom>
          <a:solidFill>
            <a:srgbClr val="6600C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Law of constant proportions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5348" y="1352550"/>
            <a:ext cx="7363252" cy="64633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A chemical compound always </a:t>
            </a: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consists of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the same elements combined </a:t>
            </a: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together in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the same proportion by mass.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7680" y="895350"/>
            <a:ext cx="553212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According to the law of constant proportions.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74878" y="742950"/>
            <a:ext cx="3144722" cy="2028444"/>
            <a:chOff x="4094278" y="209550"/>
            <a:chExt cx="3144722" cy="2028444"/>
          </a:xfrm>
        </p:grpSpPr>
        <p:sp>
          <p:nvSpPr>
            <p:cNvPr id="17" name="Cloud Callout 16"/>
            <p:cNvSpPr/>
            <p:nvPr/>
          </p:nvSpPr>
          <p:spPr>
            <a:xfrm>
              <a:off x="4094278" y="209550"/>
              <a:ext cx="3144722" cy="2028444"/>
            </a:xfrm>
            <a:prstGeom prst="cloudCallout">
              <a:avLst>
                <a:gd name="adj1" fmla="val -37041"/>
                <a:gd name="adj2" fmla="val 76429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16262" y="484822"/>
              <a:ext cx="3122738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Water is a compound </a:t>
              </a:r>
            </a:p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which always consists</a:t>
              </a:r>
            </a:p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of the same two </a:t>
              </a:r>
            </a:p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elements, hydrogen </a:t>
              </a:r>
            </a:p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and oxygen.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57800" y="971550"/>
            <a:ext cx="3122738" cy="1524000"/>
            <a:chOff x="4192462" y="256794"/>
            <a:chExt cx="3122738" cy="1524000"/>
          </a:xfrm>
        </p:grpSpPr>
        <p:sp>
          <p:nvSpPr>
            <p:cNvPr id="20" name="Cloud Callout 19"/>
            <p:cNvSpPr/>
            <p:nvPr/>
          </p:nvSpPr>
          <p:spPr>
            <a:xfrm>
              <a:off x="4237220" y="256794"/>
              <a:ext cx="2858838" cy="1524000"/>
            </a:xfrm>
            <a:prstGeom prst="cloudCallout">
              <a:avLst>
                <a:gd name="adj1" fmla="val -73198"/>
                <a:gd name="adj2" fmla="val 9473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192462" y="409194"/>
              <a:ext cx="3122738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Combined together </a:t>
              </a:r>
            </a:p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In the same constant proportion of.</a:t>
              </a:r>
            </a:p>
            <a:p>
              <a:pPr lvl="0"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1:8by mass 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17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8" y="285750"/>
            <a:ext cx="3764182" cy="33221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267200" y="285750"/>
            <a:ext cx="4343400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If we decompose 100gm of pure 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water by passing electricity through 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it, then 11grams of hydrogen and 89 grams of oxygen are obtained.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3957504"/>
            <a:ext cx="7363252" cy="9002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This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experiment shows that water always consists of the same two elements, hydrogen and oxygen, combined together in the same constant proportion of 11:89 or 1:8 by mass  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7200" y="1657350"/>
            <a:ext cx="43434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Now, if we repeat this experiment by taking pure water from different sources(like river, sea, well, etc</a:t>
            </a: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.)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200" y="2791420"/>
            <a:ext cx="4343400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The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same masses of hydrogen </a:t>
            </a: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 oxygen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elements are </a:t>
            </a: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obtained 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in </a:t>
            </a:r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every case</a:t>
            </a:r>
            <a:r>
              <a:rPr lang="en-US" dirty="0">
                <a:solidFill>
                  <a:prstClr val="black"/>
                </a:solidFill>
                <a:latin typeface="Bookman Old Style" panose="02050604050505020204" pitchFamily="18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11135" r="4701" b="10699"/>
          <a:stretch/>
        </p:blipFill>
        <p:spPr>
          <a:xfrm>
            <a:off x="76200" y="133350"/>
            <a:ext cx="8915400" cy="487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0330" y="505420"/>
            <a:ext cx="7766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     Calcium carbonate decomposes, on heating, to form calcium </a:t>
            </a:r>
          </a:p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       oxide and carbon dioxide. When 10 g of calcium carbonate is    </a:t>
            </a:r>
          </a:p>
          <a:p>
            <a:r>
              <a:rPr lang="en-US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     decomposed completely, then 5.6 g of calcium oxide is formed. calculate the mass of carbon dioxide formed. Which law of chemical combination will you use in solving this problem??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0" y="250721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Solution.</a:t>
            </a:r>
            <a:endParaRPr lang="en-US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753" y="3486150"/>
            <a:ext cx="824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This problem is to be solved by using the law of conservation of mass in chemical reaction, calcium carbonate is the reactant whereas calcium oxide and carbon dioxide are products.</a:t>
            </a:r>
            <a:endParaRPr lang="en-US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3367"/>
            <a:ext cx="1068705" cy="10791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3" y="2062397"/>
            <a:ext cx="1531797" cy="1271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23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t="11135" r="4701" b="10699"/>
          <a:stretch/>
        </p:blipFill>
        <p:spPr>
          <a:xfrm>
            <a:off x="152400" y="133350"/>
            <a:ext cx="87884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26018"/>
            <a:ext cx="600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Now, from the law of conservation of mass we have:</a:t>
            </a:r>
            <a:endParaRPr lang="en-US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0077" y="971550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Mass of products = mass of reactants</a:t>
            </a:r>
            <a:endParaRPr lang="en-US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5411" y="1440418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Mass of calcium +</a:t>
            </a:r>
            <a:endParaRPr lang="en-US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6411" y="173355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oxide</a:t>
            </a:r>
            <a:endParaRPr lang="en-US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25439" y="219075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5.6 + Mass of carbon = 10</a:t>
            </a:r>
            <a:endParaRPr lang="en-US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5291" y="243101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dioxide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81281" y="281201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Mass of carbon = 10 – 5.6</a:t>
            </a:r>
            <a:endParaRPr lang="en-US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8642" y="3181350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dioxide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1083" y="3729698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=4.4 g</a:t>
            </a:r>
            <a:endParaRPr lang="en-US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972677" y="3638550"/>
            <a:ext cx="904123" cy="624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6680" y="424815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Thus, the mass of carbon dioxide formed is 4.4 g.</a:t>
            </a:r>
            <a:endParaRPr lang="en-US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1887"/>
            <a:ext cx="1392543" cy="1043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9" name="Group 18"/>
          <p:cNvGrpSpPr/>
          <p:nvPr/>
        </p:nvGrpSpPr>
        <p:grpSpPr>
          <a:xfrm>
            <a:off x="3430915" y="1428750"/>
            <a:ext cx="1903085" cy="674132"/>
            <a:chOff x="3430915" y="1428750"/>
            <a:chExt cx="1903085" cy="674132"/>
          </a:xfrm>
        </p:grpSpPr>
        <p:sp>
          <p:nvSpPr>
            <p:cNvPr id="9" name="TextBox 8"/>
            <p:cNvSpPr txBox="1"/>
            <p:nvPr/>
          </p:nvSpPr>
          <p:spPr>
            <a:xfrm>
              <a:off x="3789102" y="1733550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dioxide</a:t>
              </a:r>
              <a:endParaRPr lang="en-US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3430915" y="1428750"/>
              <a:ext cx="1903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Mass of </a:t>
              </a:r>
              <a:r>
                <a:rPr lang="en-US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carbon</a:t>
              </a:r>
              <a:endParaRPr lang="en-US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23320" y="1428750"/>
            <a:ext cx="2220480" cy="674132"/>
            <a:chOff x="5323320" y="1428750"/>
            <a:chExt cx="2220480" cy="674132"/>
          </a:xfrm>
        </p:grpSpPr>
        <p:sp>
          <p:nvSpPr>
            <p:cNvPr id="10" name="TextBox 9"/>
            <p:cNvSpPr txBox="1"/>
            <p:nvPr/>
          </p:nvSpPr>
          <p:spPr>
            <a:xfrm>
              <a:off x="5841211" y="1733550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carbonate</a:t>
              </a:r>
              <a:endParaRPr lang="en-US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323320" y="1428750"/>
              <a:ext cx="2220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= Mass of calcium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32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7150"/>
            <a:ext cx="8991600" cy="50577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41" y="2664495"/>
            <a:ext cx="4916359" cy="14312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5"/>
          <a:stretch/>
        </p:blipFill>
        <p:spPr>
          <a:xfrm>
            <a:off x="76200" y="590550"/>
            <a:ext cx="3810000" cy="3435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0" y="1896130"/>
            <a:ext cx="5657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all" dirty="0" smtClean="0">
                <a:solidFill>
                  <a:prstClr val="white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Atoms and molecules</a:t>
            </a:r>
            <a:endParaRPr lang="en-US" sz="3200" b="1" cap="all" dirty="0">
              <a:solidFill>
                <a:prstClr val="white"/>
              </a:solidFill>
              <a:effectLst>
                <a:glow rad="228600">
                  <a:srgbClr val="9BBB59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6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5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549670"/>
            <a:ext cx="5670981" cy="75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Atoms, Daltons atomic theory and symbols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8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349"/>
            <a:ext cx="8763000" cy="4852729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752649" y="285750"/>
            <a:ext cx="1352751" cy="457200"/>
            <a:chOff x="3752649" y="285750"/>
            <a:chExt cx="1352751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3752649" y="285750"/>
              <a:ext cx="1352751" cy="45720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62400" y="329684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Atoms</a:t>
              </a:r>
              <a:endPara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29030" y="1003300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All the matter is made up of atoms.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9030" y="1364218"/>
            <a:ext cx="745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These atoms are building blocks of all the matter around us.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809750"/>
            <a:ext cx="585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An atom is the smallest particle of an element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than can take part in a chemical reaction.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683" y="2419350"/>
            <a:ext cx="42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Atoms are very </a:t>
            </a:r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very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small in size.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2888218"/>
            <a:ext cx="765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The size of an atom is indicated by its radius called “atomic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radius”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638800" y="2768193"/>
            <a:ext cx="2156108" cy="673913"/>
            <a:chOff x="6214531" y="-1233910"/>
            <a:chExt cx="2156108" cy="673913"/>
          </a:xfrm>
        </p:grpSpPr>
        <p:sp>
          <p:nvSpPr>
            <p:cNvPr id="25" name="Cloud Callout 24"/>
            <p:cNvSpPr/>
            <p:nvPr/>
          </p:nvSpPr>
          <p:spPr>
            <a:xfrm>
              <a:off x="6214531" y="-1233910"/>
              <a:ext cx="2156108" cy="673913"/>
            </a:xfrm>
            <a:prstGeom prst="cloudCallout">
              <a:avLst>
                <a:gd name="adj1" fmla="val -71985"/>
                <a:gd name="adj2" fmla="val 11659"/>
              </a:avLst>
            </a:prstGeom>
            <a:solidFill>
              <a:srgbClr val="FFC000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30298" y="-1081620"/>
              <a:ext cx="1739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1nm = 10</a:t>
              </a:r>
              <a:r>
                <a:rPr lang="en-US" baseline="30000" dirty="0" smtClean="0">
                  <a:latin typeface="Bookman Old Style" pitchFamily="18" charset="0"/>
                </a:rPr>
                <a:t>-</a:t>
              </a:r>
              <a:r>
                <a:rPr lang="en-US" b="1" baseline="30000" dirty="0" smtClean="0">
                  <a:latin typeface="Bookman Old Style" pitchFamily="18" charset="0"/>
                </a:rPr>
                <a:t>9</a:t>
              </a:r>
              <a:r>
                <a:rPr lang="en-US" b="1" dirty="0" smtClean="0">
                  <a:latin typeface="Bookman Old Style" pitchFamily="18" charset="0"/>
                </a:rPr>
                <a:t>m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51643" y="3790950"/>
            <a:ext cx="766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Atomic exist combination with the atoms of same element or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another element.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1000" y="1123950"/>
            <a:ext cx="152400" cy="152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1000" y="1504950"/>
            <a:ext cx="152400" cy="152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81000" y="1885950"/>
            <a:ext cx="152400" cy="152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1000" y="2495550"/>
            <a:ext cx="152400" cy="152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1000" y="2952750"/>
            <a:ext cx="152400" cy="152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1000" y="3867150"/>
            <a:ext cx="152400" cy="1524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929842" y="3620685"/>
            <a:ext cx="3156758" cy="1313265"/>
            <a:chOff x="2854131" y="4618255"/>
            <a:chExt cx="3156758" cy="1313265"/>
          </a:xfrm>
        </p:grpSpPr>
        <p:sp>
          <p:nvSpPr>
            <p:cNvPr id="29" name="Cloud Callout 28"/>
            <p:cNvSpPr/>
            <p:nvPr/>
          </p:nvSpPr>
          <p:spPr>
            <a:xfrm>
              <a:off x="2854131" y="4618255"/>
              <a:ext cx="3156758" cy="1313265"/>
            </a:xfrm>
            <a:prstGeom prst="cloudCallout">
              <a:avLst>
                <a:gd name="adj1" fmla="val -73885"/>
                <a:gd name="adj2" fmla="val 4740"/>
              </a:avLst>
            </a:prstGeom>
            <a:solidFill>
              <a:srgbClr val="FFFFCC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4200" y="4933950"/>
              <a:ext cx="25715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Atoms of Hydrogen </a:t>
              </a:r>
            </a:p>
            <a:p>
              <a:pPr algn="ctr"/>
              <a:r>
                <a:rPr lang="en-US" b="1" dirty="0" smtClean="0">
                  <a:latin typeface="Bookman Old Style" pitchFamily="18" charset="0"/>
                </a:rPr>
                <a:t>is smallest at all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4600" y="2419350"/>
            <a:ext cx="2608891" cy="1444592"/>
            <a:chOff x="2786775" y="-1619250"/>
            <a:chExt cx="2608891" cy="1444592"/>
          </a:xfrm>
        </p:grpSpPr>
        <p:sp>
          <p:nvSpPr>
            <p:cNvPr id="11" name="Cloud Callout 10"/>
            <p:cNvSpPr/>
            <p:nvPr/>
          </p:nvSpPr>
          <p:spPr>
            <a:xfrm>
              <a:off x="2786775" y="-1619250"/>
              <a:ext cx="2608891" cy="1444592"/>
            </a:xfrm>
            <a:prstGeom prst="cloudCallout">
              <a:avLst>
                <a:gd name="adj1" fmla="val -84603"/>
                <a:gd name="adj2" fmla="val 18983"/>
              </a:avLst>
            </a:prstGeom>
            <a:solidFill>
              <a:srgbClr val="FFFFCC"/>
            </a:solidFill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02300" y="-1390650"/>
              <a:ext cx="22317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Atomic radius is </a:t>
              </a:r>
            </a:p>
            <a:p>
              <a:pPr algn="ctr"/>
              <a:r>
                <a:rPr lang="en-US" b="1" dirty="0" smtClean="0">
                  <a:latin typeface="Bookman Old Style" pitchFamily="18" charset="0"/>
                </a:rPr>
                <a:t>measured in </a:t>
              </a:r>
            </a:p>
            <a:p>
              <a:pPr algn="ctr"/>
              <a:r>
                <a:rPr lang="en-US" b="1" dirty="0" smtClean="0">
                  <a:latin typeface="Bookman Old Style" pitchFamily="18" charset="0"/>
                </a:rPr>
                <a:t>nanometer.</a:t>
              </a:r>
              <a:endParaRPr lang="en-US" b="1" dirty="0"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7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4" grpId="0"/>
      <p:bldP spid="19" grpId="0" animBg="1"/>
      <p:bldP spid="20" grpId="0" animBg="1"/>
      <p:bldP spid="21" grpId="0" animBg="1"/>
      <p:bldP spid="23" grpId="0" animBg="1"/>
      <p:bldP spid="24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>
          <a:xfrm>
            <a:off x="152400" y="133350"/>
            <a:ext cx="8763000" cy="48768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3400" y="3714750"/>
            <a:ext cx="4270076" cy="995113"/>
            <a:chOff x="3807124" y="1810786"/>
            <a:chExt cx="4270076" cy="1223713"/>
          </a:xfrm>
        </p:grpSpPr>
        <p:sp>
          <p:nvSpPr>
            <p:cNvPr id="8" name="Folded Corner 7"/>
            <p:cNvSpPr/>
            <p:nvPr/>
          </p:nvSpPr>
          <p:spPr>
            <a:xfrm>
              <a:off x="3810000" y="1810786"/>
              <a:ext cx="4267200" cy="1223713"/>
            </a:xfrm>
            <a:prstGeom prst="foldedCorner">
              <a:avLst/>
            </a:prstGeom>
            <a:solidFill>
              <a:srgbClr val="FFC000"/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07124" y="1877020"/>
              <a:ext cx="42691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Dalton was the first scientist to use </a:t>
              </a:r>
            </a:p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the symbols for elements in very</a:t>
              </a:r>
            </a:p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specific sense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962400" y="790754"/>
            <a:ext cx="1144865" cy="847799"/>
            <a:chOff x="1598335" y="2842796"/>
            <a:chExt cx="1144865" cy="847799"/>
          </a:xfrm>
        </p:grpSpPr>
        <p:grpSp>
          <p:nvGrpSpPr>
            <p:cNvPr id="15" name="Group 14"/>
            <p:cNvGrpSpPr/>
            <p:nvPr/>
          </p:nvGrpSpPr>
          <p:grpSpPr>
            <a:xfrm>
              <a:off x="1913915" y="3233395"/>
              <a:ext cx="457200" cy="457200"/>
              <a:chOff x="1592943" y="2318995"/>
              <a:chExt cx="457200" cy="45720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1592943" y="2318995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769497" y="2495550"/>
                <a:ext cx="104091" cy="10409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598335" y="2842796"/>
              <a:ext cx="1144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Hydrogen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107265" y="790754"/>
            <a:ext cx="923651" cy="866596"/>
            <a:chOff x="1672112" y="2900200"/>
            <a:chExt cx="923651" cy="866596"/>
          </a:xfrm>
        </p:grpSpPr>
        <p:sp>
          <p:nvSpPr>
            <p:cNvPr id="24" name="Oval 23"/>
            <p:cNvSpPr/>
            <p:nvPr/>
          </p:nvSpPr>
          <p:spPr>
            <a:xfrm>
              <a:off x="1985825" y="3309596"/>
              <a:ext cx="457200" cy="457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672112" y="2900200"/>
              <a:ext cx="923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Carbon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74065" y="790754"/>
            <a:ext cx="928459" cy="855785"/>
            <a:chOff x="2579077" y="2935165"/>
            <a:chExt cx="928459" cy="855785"/>
          </a:xfrm>
        </p:grpSpPr>
        <p:sp>
          <p:nvSpPr>
            <p:cNvPr id="25" name="Oval 24"/>
            <p:cNvSpPr/>
            <p:nvPr/>
          </p:nvSpPr>
          <p:spPr>
            <a:xfrm>
              <a:off x="2895600" y="3333750"/>
              <a:ext cx="457200" cy="4572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79077" y="2935165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Oxygen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245104" y="785396"/>
            <a:ext cx="1385316" cy="871954"/>
            <a:chOff x="3612410" y="2918996"/>
            <a:chExt cx="1385316" cy="871954"/>
          </a:xfrm>
        </p:grpSpPr>
        <p:grpSp>
          <p:nvGrpSpPr>
            <p:cNvPr id="18" name="Group 17"/>
            <p:cNvGrpSpPr/>
            <p:nvPr/>
          </p:nvGrpSpPr>
          <p:grpSpPr>
            <a:xfrm>
              <a:off x="3977097" y="3333750"/>
              <a:ext cx="457200" cy="457200"/>
              <a:chOff x="2514600" y="2343150"/>
              <a:chExt cx="457200" cy="4572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514600" y="2343150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2581555" y="2345787"/>
                <a:ext cx="323290" cy="387610"/>
                <a:chOff x="3191155" y="2443732"/>
                <a:chExt cx="323290" cy="3527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352800" y="2443732"/>
                  <a:ext cx="0" cy="2056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endCxn id="19" idx="5"/>
                </p:cNvCxnSpPr>
                <p:nvPr/>
              </p:nvCxnSpPr>
              <p:spPr>
                <a:xfrm>
                  <a:off x="3352800" y="2643582"/>
                  <a:ext cx="161645" cy="1529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19" idx="3"/>
                </p:cNvCxnSpPr>
                <p:nvPr/>
              </p:nvCxnSpPr>
              <p:spPr>
                <a:xfrm flipV="1">
                  <a:off x="3191155" y="2643582"/>
                  <a:ext cx="161645" cy="1529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2" name="TextBox 81"/>
            <p:cNvSpPr txBox="1"/>
            <p:nvPr/>
          </p:nvSpPr>
          <p:spPr>
            <a:xfrm>
              <a:off x="3612410" y="2918996"/>
              <a:ext cx="1385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Phosphorus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114800" y="1856692"/>
            <a:ext cx="1013419" cy="847799"/>
            <a:chOff x="1510540" y="3791392"/>
            <a:chExt cx="1013419" cy="847799"/>
          </a:xfrm>
        </p:grpSpPr>
        <p:grpSp>
          <p:nvGrpSpPr>
            <p:cNvPr id="26" name="Group 25"/>
            <p:cNvGrpSpPr/>
            <p:nvPr/>
          </p:nvGrpSpPr>
          <p:grpSpPr>
            <a:xfrm>
              <a:off x="1804117" y="4181991"/>
              <a:ext cx="457200" cy="457200"/>
              <a:chOff x="3429000" y="2343150"/>
              <a:chExt cx="457200" cy="457200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429000" y="2343150"/>
                <a:ext cx="457200" cy="457200"/>
                <a:chOff x="2514600" y="2343150"/>
                <a:chExt cx="457200" cy="457200"/>
              </a:xfrm>
            </p:grpSpPr>
            <p:sp>
              <p:nvSpPr>
                <p:cNvPr id="29" name="Oval 28"/>
                <p:cNvSpPr/>
                <p:nvPr/>
              </p:nvSpPr>
              <p:spPr>
                <a:xfrm>
                  <a:off x="2514600" y="2343150"/>
                  <a:ext cx="457200" cy="4572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2514600" y="2345786"/>
                  <a:ext cx="457200" cy="225963"/>
                  <a:chOff x="3124200" y="2443732"/>
                  <a:chExt cx="457200" cy="205652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3352800" y="2443732"/>
                    <a:ext cx="0" cy="20564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>
                    <a:endCxn id="29" idx="6"/>
                  </p:cNvCxnSpPr>
                  <p:nvPr/>
                </p:nvCxnSpPr>
                <p:spPr>
                  <a:xfrm>
                    <a:off x="3352800" y="2643582"/>
                    <a:ext cx="228600" cy="580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>
                    <a:stCxn id="29" idx="2"/>
                  </p:cNvCxnSpPr>
                  <p:nvPr/>
                </p:nvCxnSpPr>
                <p:spPr>
                  <a:xfrm flipV="1">
                    <a:off x="3124200" y="2643582"/>
                    <a:ext cx="228600" cy="580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8" name="Straight Connector 27"/>
              <p:cNvCxnSpPr/>
              <p:nvPr/>
            </p:nvCxnSpPr>
            <p:spPr>
              <a:xfrm>
                <a:off x="3657600" y="2574390"/>
                <a:ext cx="0" cy="2259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1510540" y="3791392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prstClr val="black"/>
                  </a:solidFill>
                  <a:latin typeface="Bookman Old Style" pitchFamily="18" charset="0"/>
                </a:rPr>
                <a:t>Sulphur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258420" y="1856692"/>
            <a:ext cx="596638" cy="838200"/>
            <a:chOff x="1890420" y="3847040"/>
            <a:chExt cx="596638" cy="838200"/>
          </a:xfrm>
        </p:grpSpPr>
        <p:grpSp>
          <p:nvGrpSpPr>
            <p:cNvPr id="57" name="Group 56"/>
            <p:cNvGrpSpPr/>
            <p:nvPr/>
          </p:nvGrpSpPr>
          <p:grpSpPr>
            <a:xfrm>
              <a:off x="1953658" y="4228040"/>
              <a:ext cx="457200" cy="457200"/>
              <a:chOff x="4356980" y="2318995"/>
              <a:chExt cx="457200" cy="4572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4356980" y="2318995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436103" y="2364065"/>
                <a:ext cx="277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I</a:t>
                </a: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1890420" y="3847040"/>
              <a:ext cx="596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Iron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107589" y="1885950"/>
            <a:ext cx="902811" cy="838200"/>
            <a:chOff x="2590800" y="3815661"/>
            <a:chExt cx="902811" cy="838200"/>
          </a:xfrm>
        </p:grpSpPr>
        <p:grpSp>
          <p:nvGrpSpPr>
            <p:cNvPr id="60" name="Group 59"/>
            <p:cNvGrpSpPr/>
            <p:nvPr/>
          </p:nvGrpSpPr>
          <p:grpSpPr>
            <a:xfrm>
              <a:off x="2813605" y="4196661"/>
              <a:ext cx="457200" cy="457200"/>
              <a:chOff x="5257800" y="2343150"/>
              <a:chExt cx="457200" cy="4572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5257800" y="2343150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308306" y="2388220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C</a:t>
                </a: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2590800" y="3815661"/>
              <a:ext cx="9028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Copper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251342" y="1893060"/>
            <a:ext cx="660758" cy="831090"/>
            <a:chOff x="6357689" y="3798060"/>
            <a:chExt cx="660758" cy="831090"/>
          </a:xfrm>
        </p:grpSpPr>
        <p:grpSp>
          <p:nvGrpSpPr>
            <p:cNvPr id="69" name="Group 68"/>
            <p:cNvGrpSpPr/>
            <p:nvPr/>
          </p:nvGrpSpPr>
          <p:grpSpPr>
            <a:xfrm>
              <a:off x="6493172" y="4171950"/>
              <a:ext cx="457200" cy="457200"/>
              <a:chOff x="6172200" y="3257550"/>
              <a:chExt cx="457200" cy="457200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172200" y="3257550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251323" y="3302620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L</a:t>
                </a: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357689" y="3798060"/>
              <a:ext cx="660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Lead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239000" y="2876550"/>
            <a:ext cx="885179" cy="807070"/>
            <a:chOff x="6355524" y="2907680"/>
            <a:chExt cx="885179" cy="807070"/>
          </a:xfrm>
        </p:grpSpPr>
        <p:grpSp>
          <p:nvGrpSpPr>
            <p:cNvPr id="66" name="Group 65"/>
            <p:cNvGrpSpPr/>
            <p:nvPr/>
          </p:nvGrpSpPr>
          <p:grpSpPr>
            <a:xfrm>
              <a:off x="6493172" y="3257550"/>
              <a:ext cx="457200" cy="457200"/>
              <a:chOff x="6172200" y="2343150"/>
              <a:chExt cx="457200" cy="45720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6172200" y="2343150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251323" y="2388220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6355524" y="2907680"/>
              <a:ext cx="885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prstClr val="black"/>
                  </a:solidFill>
                  <a:latin typeface="Bookman Old Style" pitchFamily="18" charset="0"/>
                </a:rPr>
                <a:t>Platina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195940" y="2849585"/>
            <a:ext cx="747320" cy="831601"/>
            <a:chOff x="5430034" y="3797549"/>
            <a:chExt cx="747320" cy="831601"/>
          </a:xfrm>
        </p:grpSpPr>
        <p:grpSp>
          <p:nvGrpSpPr>
            <p:cNvPr id="63" name="Group 62"/>
            <p:cNvGrpSpPr/>
            <p:nvPr/>
          </p:nvGrpSpPr>
          <p:grpSpPr>
            <a:xfrm>
              <a:off x="5578772" y="4171950"/>
              <a:ext cx="457200" cy="457200"/>
              <a:chOff x="5257800" y="3257550"/>
              <a:chExt cx="457200" cy="45720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257800" y="3257550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322982" y="3302620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S</a:t>
                </a: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5430034" y="3797549"/>
              <a:ext cx="74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Silver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096000" y="3831964"/>
            <a:ext cx="1018227" cy="797186"/>
            <a:chOff x="4436181" y="3831964"/>
            <a:chExt cx="1018227" cy="797186"/>
          </a:xfrm>
        </p:grpSpPr>
        <p:grpSp>
          <p:nvGrpSpPr>
            <p:cNvPr id="47" name="Group 46"/>
            <p:cNvGrpSpPr/>
            <p:nvPr/>
          </p:nvGrpSpPr>
          <p:grpSpPr>
            <a:xfrm>
              <a:off x="4664372" y="4171950"/>
              <a:ext cx="457200" cy="457200"/>
              <a:chOff x="4343400" y="3257550"/>
              <a:chExt cx="457200" cy="4572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4343400" y="3257550"/>
                <a:ext cx="457200" cy="4572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53758" y="3257550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551377" y="3678266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343400" y="3470550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764116" y="3470550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419600" y="3618843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710920" y="3600601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401358" y="3322355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724400" y="3344201"/>
                <a:ext cx="36484" cy="364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4436181" y="3831964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Mercury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6172200" y="2887866"/>
            <a:ext cx="651140" cy="795754"/>
            <a:chOff x="3622940" y="3833396"/>
            <a:chExt cx="651140" cy="795754"/>
          </a:xfrm>
        </p:grpSpPr>
        <p:grpSp>
          <p:nvGrpSpPr>
            <p:cNvPr id="73" name="Group 72"/>
            <p:cNvGrpSpPr/>
            <p:nvPr/>
          </p:nvGrpSpPr>
          <p:grpSpPr>
            <a:xfrm>
              <a:off x="3749972" y="4171950"/>
              <a:ext cx="457200" cy="457200"/>
              <a:chOff x="3749972" y="4171950"/>
              <a:chExt cx="457200" cy="457200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749972" y="4171950"/>
                <a:ext cx="457200" cy="457200"/>
                <a:chOff x="3429000" y="3257550"/>
                <a:chExt cx="457200" cy="457200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3429000" y="3257550"/>
                  <a:ext cx="457200" cy="457200"/>
                  <a:chOff x="3429000" y="2343150"/>
                  <a:chExt cx="457200" cy="457200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3429000" y="2343150"/>
                    <a:ext cx="457200" cy="457200"/>
                    <a:chOff x="2514600" y="2343150"/>
                    <a:chExt cx="457200" cy="457200"/>
                  </a:xfrm>
                </p:grpSpPr>
                <p:sp>
                  <p:nvSpPr>
                    <p:cNvPr id="42" name="Oval 41"/>
                    <p:cNvSpPr/>
                    <p:nvPr/>
                  </p:nvSpPr>
                  <p:spPr>
                    <a:xfrm>
                      <a:off x="2514600" y="2343150"/>
                      <a:ext cx="457200" cy="45720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2521452" y="2343156"/>
                      <a:ext cx="450348" cy="231236"/>
                      <a:chOff x="3131052" y="2441337"/>
                      <a:chExt cx="450348" cy="210451"/>
                    </a:xfrm>
                  </p:grpSpPr>
                  <p:cxnSp>
                    <p:nvCxnSpPr>
                      <p:cNvPr id="44" name="Straight Connector 43"/>
                      <p:cNvCxnSpPr/>
                      <p:nvPr/>
                    </p:nvCxnSpPr>
                    <p:spPr>
                      <a:xfrm>
                        <a:off x="3352800" y="2441337"/>
                        <a:ext cx="0" cy="36988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5" name="Straight Connector 44"/>
                      <p:cNvCxnSpPr/>
                      <p:nvPr/>
                    </p:nvCxnSpPr>
                    <p:spPr>
                      <a:xfrm flipV="1">
                        <a:off x="3531650" y="2649384"/>
                        <a:ext cx="49750" cy="2404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/>
                      <p:cNvCxnSpPr/>
                      <p:nvPr/>
                    </p:nvCxnSpPr>
                    <p:spPr>
                      <a:xfrm flipV="1">
                        <a:off x="3131052" y="2649381"/>
                        <a:ext cx="41405" cy="15"/>
                      </a:xfrm>
                      <a:prstGeom prst="line">
                        <a:avLst/>
                      </a:prstGeom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3657600" y="2759709"/>
                    <a:ext cx="0" cy="40641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3771900" y="3311525"/>
                  <a:ext cx="33979" cy="473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3509321" y="3626795"/>
                  <a:ext cx="33979" cy="4731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3781508" y="3605684"/>
                  <a:ext cx="36040" cy="422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506230" y="3328662"/>
                  <a:ext cx="36040" cy="422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TextBox 71"/>
              <p:cNvSpPr txBox="1"/>
              <p:nvPr/>
            </p:nvSpPr>
            <p:spPr>
              <a:xfrm>
                <a:off x="3796471" y="4225925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G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3622940" y="3833396"/>
              <a:ext cx="6511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Gold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81000" y="209550"/>
            <a:ext cx="3122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Symbols for some elements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" y="595176"/>
            <a:ext cx="3028714" cy="27385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loud Callout 2"/>
          <p:cNvSpPr/>
          <p:nvPr/>
        </p:nvSpPr>
        <p:spPr>
          <a:xfrm>
            <a:off x="714106" y="2843244"/>
            <a:ext cx="3604260" cy="2014506"/>
          </a:xfrm>
          <a:prstGeom prst="cloudCallout">
            <a:avLst>
              <a:gd name="adj1" fmla="val 70901"/>
              <a:gd name="adj2" fmla="val -17006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276421"/>
            <a:ext cx="3344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Dalton’s  symbols for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elements were difficult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to draw and inconvenient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to use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43000" y="3257550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So Dalton’s symbols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are only of historical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importance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143000" y="3574018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They are not used at all.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Cloud Callout 3"/>
          <p:cNvSpPr/>
          <p:nvPr/>
        </p:nvSpPr>
        <p:spPr>
          <a:xfrm>
            <a:off x="4199771" y="162818"/>
            <a:ext cx="3583097" cy="2439364"/>
          </a:xfrm>
          <a:prstGeom prst="cloudCallout">
            <a:avLst>
              <a:gd name="adj1" fmla="val -69474"/>
              <a:gd name="adj2" fmla="val -385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4495800" y="526018"/>
            <a:ext cx="3132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The symbol of elements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it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means the symbols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of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the atoms of the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elements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(because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elements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are made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up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of atoms).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72000" y="514350"/>
            <a:ext cx="31325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We will first discuss the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Dalton's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symbol of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elements and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then the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modern symbols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of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elements.</a:t>
            </a:r>
          </a:p>
        </p:txBody>
      </p:sp>
    </p:spTree>
    <p:extLst>
      <p:ext uri="{BB962C8B-B14F-4D97-AF65-F5344CB8AC3E}">
        <p14:creationId xmlns:p14="http://schemas.microsoft.com/office/powerpoint/2010/main" val="37576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3" grpId="0" animBg="1"/>
      <p:bldP spid="5" grpId="0"/>
      <p:bldP spid="5" grpId="1"/>
      <p:bldP spid="102" grpId="0"/>
      <p:bldP spid="102" grpId="1"/>
      <p:bldP spid="103" grpId="0"/>
      <p:bldP spid="103" grpId="1"/>
      <p:bldP spid="4" grpId="0" animBg="1"/>
      <p:bldP spid="4" grpId="1" animBg="1"/>
      <p:bldP spid="104" grpId="0"/>
      <p:bldP spid="104" grpId="1"/>
      <p:bldP spid="105" grpId="0"/>
      <p:bldP spid="10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237509" y="289585"/>
            <a:ext cx="4087091" cy="529565"/>
            <a:chOff x="2237509" y="213385"/>
            <a:chExt cx="4087091" cy="529565"/>
          </a:xfrm>
        </p:grpSpPr>
        <p:sp>
          <p:nvSpPr>
            <p:cNvPr id="16" name="Oval 15"/>
            <p:cNvSpPr/>
            <p:nvPr/>
          </p:nvSpPr>
          <p:spPr>
            <a:xfrm>
              <a:off x="2237509" y="213385"/>
              <a:ext cx="4087091" cy="52956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90800" y="285750"/>
              <a:ext cx="362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Modern symbols of elements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2309" y="934819"/>
            <a:ext cx="7879310" cy="646331"/>
            <a:chOff x="622309" y="934819"/>
            <a:chExt cx="7879310" cy="646331"/>
          </a:xfrm>
        </p:grpSpPr>
        <p:sp>
          <p:nvSpPr>
            <p:cNvPr id="15" name="Rectangle 14"/>
            <p:cNvSpPr/>
            <p:nvPr/>
          </p:nvSpPr>
          <p:spPr>
            <a:xfrm>
              <a:off x="622309" y="983584"/>
              <a:ext cx="7879310" cy="569204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2000" y="934819"/>
              <a:ext cx="77396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 symbol of an element is the “first letter” or the “first letter and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another letter” of the English name or Latin name of the element.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20922" y="2315726"/>
            <a:ext cx="3393878" cy="406319"/>
            <a:chOff x="1506281" y="5772150"/>
            <a:chExt cx="3393878" cy="406319"/>
          </a:xfrm>
        </p:grpSpPr>
        <p:sp>
          <p:nvSpPr>
            <p:cNvPr id="21" name="Rectangle 20"/>
            <p:cNvSpPr/>
            <p:nvPr/>
          </p:nvSpPr>
          <p:spPr>
            <a:xfrm>
              <a:off x="1524000" y="5772150"/>
              <a:ext cx="3346933" cy="4007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06281" y="5809137"/>
              <a:ext cx="3393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The symbol of Oxygen is O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876800" y="1745218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(First </a:t>
            </a:r>
            <a:r>
              <a:rPr lang="en-US" b="1" dirty="0">
                <a:latin typeface="Bookman Old Style" pitchFamily="18" charset="0"/>
              </a:rPr>
              <a:t>letters of name)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82609" y="2354818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(First </a:t>
            </a:r>
            <a:r>
              <a:rPr lang="en-US" b="1" dirty="0">
                <a:latin typeface="Bookman Old Style" pitchFamily="18" charset="0"/>
              </a:rPr>
              <a:t>letters of name)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802430" y="2952750"/>
            <a:ext cx="1733325" cy="461665"/>
            <a:chOff x="6564430" y="2952750"/>
            <a:chExt cx="1733325" cy="461665"/>
          </a:xfrm>
        </p:grpSpPr>
        <p:sp>
          <p:nvSpPr>
            <p:cNvPr id="24" name="Oval 23"/>
            <p:cNvSpPr/>
            <p:nvPr/>
          </p:nvSpPr>
          <p:spPr>
            <a:xfrm>
              <a:off x="6564430" y="2973955"/>
              <a:ext cx="1733325" cy="397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69230" y="2952750"/>
              <a:ext cx="1090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Bookman Old Style" pitchFamily="18" charset="0"/>
                </a:rPr>
                <a:t>C</a:t>
              </a:r>
              <a:r>
                <a:rPr lang="en-US" b="1" dirty="0" smtClean="0">
                  <a:latin typeface="Bookman Old Style" pitchFamily="18" charset="0"/>
                </a:rPr>
                <a:t>arbon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802430" y="3867150"/>
            <a:ext cx="1733325" cy="461665"/>
            <a:chOff x="6564430" y="3867150"/>
            <a:chExt cx="1733325" cy="461665"/>
          </a:xfrm>
        </p:grpSpPr>
        <p:sp>
          <p:nvSpPr>
            <p:cNvPr id="29" name="Oval 28"/>
            <p:cNvSpPr/>
            <p:nvPr/>
          </p:nvSpPr>
          <p:spPr>
            <a:xfrm>
              <a:off x="6564430" y="3888355"/>
              <a:ext cx="1733325" cy="397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23395" y="3867150"/>
              <a:ext cx="12715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Bookman Old Style" pitchFamily="18" charset="0"/>
                </a:rPr>
                <a:t>C</a:t>
              </a:r>
              <a:r>
                <a:rPr lang="en-US" b="1" dirty="0" smtClean="0">
                  <a:latin typeface="Bookman Old Style" pitchFamily="18" charset="0"/>
                </a:rPr>
                <a:t>hlorine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91200" y="4319885"/>
            <a:ext cx="1733325" cy="461665"/>
            <a:chOff x="6572475" y="4324350"/>
            <a:chExt cx="1733325" cy="461665"/>
          </a:xfrm>
        </p:grpSpPr>
        <p:sp>
          <p:nvSpPr>
            <p:cNvPr id="31" name="Oval 30"/>
            <p:cNvSpPr/>
            <p:nvPr/>
          </p:nvSpPr>
          <p:spPr>
            <a:xfrm>
              <a:off x="6572475" y="4383680"/>
              <a:ext cx="1733325" cy="397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4200" y="4324350"/>
              <a:ext cx="1090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Bookman Old Style" pitchFamily="18" charset="0"/>
                </a:rPr>
                <a:t>C</a:t>
              </a:r>
              <a:r>
                <a:rPr lang="en-US" b="1" dirty="0" smtClean="0">
                  <a:latin typeface="Bookman Old Style" pitchFamily="18" charset="0"/>
                </a:rPr>
                <a:t>opper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5800" y="1733550"/>
            <a:ext cx="3685606" cy="400751"/>
            <a:chOff x="1118974" y="1809750"/>
            <a:chExt cx="3685606" cy="400751"/>
          </a:xfrm>
        </p:grpSpPr>
        <p:sp>
          <p:nvSpPr>
            <p:cNvPr id="19" name="Rectangle 18"/>
            <p:cNvSpPr/>
            <p:nvPr/>
          </p:nvSpPr>
          <p:spPr>
            <a:xfrm>
              <a:off x="1118974" y="1809750"/>
              <a:ext cx="3681626" cy="40075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3000" y="1821418"/>
              <a:ext cx="36615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Bookman Old Style" pitchFamily="18" charset="0"/>
                </a:rPr>
                <a:t>The symbol of Hydrogen is H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02430" y="3409950"/>
            <a:ext cx="1733325" cy="461665"/>
            <a:chOff x="6564430" y="3409950"/>
            <a:chExt cx="1733325" cy="461665"/>
          </a:xfrm>
        </p:grpSpPr>
        <p:sp>
          <p:nvSpPr>
            <p:cNvPr id="25" name="Oval 24"/>
            <p:cNvSpPr/>
            <p:nvPr/>
          </p:nvSpPr>
          <p:spPr>
            <a:xfrm>
              <a:off x="6564430" y="3431155"/>
              <a:ext cx="1733325" cy="39787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5835" y="3409950"/>
              <a:ext cx="12266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Bookman Old Style" pitchFamily="18" charset="0"/>
                </a:rPr>
                <a:t>C</a:t>
              </a:r>
              <a:r>
                <a:rPr lang="en-US" b="1" dirty="0" smtClean="0">
                  <a:latin typeface="Bookman Old Style" pitchFamily="18" charset="0"/>
                </a:rPr>
                <a:t>alcium</a:t>
              </a:r>
              <a:endParaRPr lang="en-US" dirty="0"/>
            </a:p>
          </p:txBody>
        </p:sp>
      </p:grpSp>
      <p:pic>
        <p:nvPicPr>
          <p:cNvPr id="1026" name="Picture 2" descr="C:\Users\200721\Desktop\clipart\question-smiley-emot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876675"/>
            <a:ext cx="9715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/>
          <p:cNvGrpSpPr/>
          <p:nvPr/>
        </p:nvGrpSpPr>
        <p:grpSpPr>
          <a:xfrm>
            <a:off x="1447800" y="2800350"/>
            <a:ext cx="3276600" cy="1471062"/>
            <a:chOff x="1905000" y="3027142"/>
            <a:chExt cx="3276600" cy="1471062"/>
          </a:xfrm>
        </p:grpSpPr>
        <p:sp>
          <p:nvSpPr>
            <p:cNvPr id="33" name="Oval Callout 32"/>
            <p:cNvSpPr/>
            <p:nvPr/>
          </p:nvSpPr>
          <p:spPr>
            <a:xfrm>
              <a:off x="1905000" y="3027142"/>
              <a:ext cx="3276600" cy="1471062"/>
            </a:xfrm>
            <a:prstGeom prst="wedgeEllipseCallout">
              <a:avLst>
                <a:gd name="adj1" fmla="val -52193"/>
                <a:gd name="adj2" fmla="val 47823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6000" y="3181350"/>
              <a:ext cx="2701381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There are, however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some elements whose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names begin with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 same letter.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6107230" y="295275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man Old Style" pitchFamily="18" charset="0"/>
              </a:rPr>
              <a:t>C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6064708" y="3405485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man Old Style" pitchFamily="18" charset="0"/>
              </a:rPr>
              <a:t>C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6064708" y="3862685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man Old Style" pitchFamily="18" charset="0"/>
              </a:rPr>
              <a:t>C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152925" y="4315420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ookman Old Style" pitchFamily="18" charset="0"/>
              </a:rPr>
              <a:t>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9" grpId="0"/>
      <p:bldP spid="39" grpId="1"/>
      <p:bldP spid="39" grpId="2"/>
      <p:bldP spid="42" grpId="0"/>
      <p:bldP spid="42" grpId="1"/>
      <p:bldP spid="42" grpId="2"/>
      <p:bldP spid="43" grpId="0"/>
      <p:bldP spid="43" grpId="1"/>
      <p:bldP spid="43" grpId="2"/>
      <p:bldP spid="44" grpId="0"/>
      <p:bldP spid="44" grpId="1"/>
      <p:bldP spid="44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08324" y="394587"/>
            <a:ext cx="2978728" cy="1034163"/>
            <a:chOff x="1602740" y="3274555"/>
            <a:chExt cx="3276601" cy="1251336"/>
          </a:xfrm>
        </p:grpSpPr>
        <p:sp>
          <p:nvSpPr>
            <p:cNvPr id="6" name="Rounded Rectangular Callout 5"/>
            <p:cNvSpPr/>
            <p:nvPr/>
          </p:nvSpPr>
          <p:spPr>
            <a:xfrm>
              <a:off x="1602740" y="3274555"/>
              <a:ext cx="3276601" cy="1215754"/>
            </a:xfrm>
            <a:prstGeom prst="wedgeRoundRectCallout">
              <a:avLst>
                <a:gd name="adj1" fmla="val -68098"/>
                <a:gd name="adj2" fmla="val -15362"/>
                <a:gd name="adj3" fmla="val 1666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51385" y="3296939"/>
              <a:ext cx="3122738" cy="12289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In such cases, one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of the elements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is given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“one letter” symbol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546824" y="590550"/>
            <a:ext cx="3339376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The symbol of Carbon is 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24400" y="1200150"/>
            <a:ext cx="2838853" cy="1123711"/>
            <a:chOff x="1601662" y="3606705"/>
            <a:chExt cx="3122738" cy="844261"/>
          </a:xfrm>
        </p:grpSpPr>
        <p:sp>
          <p:nvSpPr>
            <p:cNvPr id="10" name="Oval Callout 9"/>
            <p:cNvSpPr/>
            <p:nvPr/>
          </p:nvSpPr>
          <p:spPr>
            <a:xfrm>
              <a:off x="1641531" y="3641549"/>
              <a:ext cx="2978728" cy="754888"/>
            </a:xfrm>
            <a:prstGeom prst="wedgeRoundRectCallout">
              <a:avLst>
                <a:gd name="adj1" fmla="val -69608"/>
                <a:gd name="adj2" fmla="val -16951"/>
                <a:gd name="adj3" fmla="val 1666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1662" y="3606705"/>
              <a:ext cx="3122738" cy="844261"/>
            </a:xfrm>
            <a:prstGeom prst="wedgeRoundRectCallout">
              <a:avLst>
                <a:gd name="adj1" fmla="val -64291"/>
                <a:gd name="adj2" fmla="val -14223"/>
                <a:gd name="adj3" fmla="val 16667"/>
              </a:avLst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but all other elements </a:t>
              </a:r>
              <a:endParaRPr lang="en-US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are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given “two letter” symbols.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08257" y="2093737"/>
            <a:ext cx="2990273" cy="1328024"/>
            <a:chOff x="3797300" y="257863"/>
            <a:chExt cx="3289300" cy="1460826"/>
          </a:xfrm>
        </p:grpSpPr>
        <p:grpSp>
          <p:nvGrpSpPr>
            <p:cNvPr id="18" name="Group 17"/>
            <p:cNvGrpSpPr/>
            <p:nvPr/>
          </p:nvGrpSpPr>
          <p:grpSpPr>
            <a:xfrm>
              <a:off x="3797300" y="352616"/>
              <a:ext cx="3289300" cy="1337329"/>
              <a:chOff x="1435100" y="3368771"/>
              <a:chExt cx="3289300" cy="1337329"/>
            </a:xfrm>
          </p:grpSpPr>
          <p:sp>
            <p:nvSpPr>
              <p:cNvPr id="20" name="Oval Callout 19"/>
              <p:cNvSpPr/>
              <p:nvPr/>
            </p:nvSpPr>
            <p:spPr>
              <a:xfrm>
                <a:off x="1435100" y="3368771"/>
                <a:ext cx="3276601" cy="1337329"/>
              </a:xfrm>
              <a:prstGeom prst="wedgeRoundRectCallout">
                <a:avLst>
                  <a:gd name="adj1" fmla="val -68440"/>
                  <a:gd name="adj2" fmla="val -6485"/>
                  <a:gd name="adj3" fmla="val 16667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601662" y="3606705"/>
                <a:ext cx="3122738" cy="337705"/>
              </a:xfrm>
              <a:prstGeom prst="wedgeRoundRectCallou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4099451" y="257863"/>
              <a:ext cx="2679462" cy="1460826"/>
            </a:xfrm>
            <a:prstGeom prst="wedgeRoundRectCallou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please note that this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“another letter” may or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may not be the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“second letter” 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60637" y="2971983"/>
            <a:ext cx="3140363" cy="1657167"/>
            <a:chOff x="1584037" y="3378690"/>
            <a:chExt cx="3140363" cy="1657167"/>
          </a:xfrm>
        </p:grpSpPr>
        <p:sp>
          <p:nvSpPr>
            <p:cNvPr id="14" name="Oval Callout 13"/>
            <p:cNvSpPr/>
            <p:nvPr/>
          </p:nvSpPr>
          <p:spPr>
            <a:xfrm>
              <a:off x="1584037" y="3378690"/>
              <a:ext cx="2978727" cy="1618168"/>
            </a:xfrm>
            <a:prstGeom prst="wedgeRoundRectCallout">
              <a:avLst>
                <a:gd name="adj1" fmla="val -71832"/>
                <a:gd name="adj2" fmla="val -24481"/>
                <a:gd name="adj3" fmla="val 1666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01662" y="3401367"/>
              <a:ext cx="3122738" cy="1634490"/>
            </a:xfrm>
            <a:prstGeom prst="wedgeRoundRectCallout">
              <a:avLst>
                <a:gd name="adj1" fmla="val -72319"/>
                <a:gd name="adj2" fmla="val -22496"/>
                <a:gd name="adj3" fmla="val 16667"/>
              </a:avLst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The “two letters” are the “first letter ” and “another letter” of the English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name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or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Latin name of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the element.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4983" y="1123950"/>
            <a:ext cx="3509817" cy="936139"/>
            <a:chOff x="228600" y="-684037"/>
            <a:chExt cx="3509817" cy="936139"/>
          </a:xfrm>
        </p:grpSpPr>
        <p:sp>
          <p:nvSpPr>
            <p:cNvPr id="26" name="Cloud Callout 25"/>
            <p:cNvSpPr/>
            <p:nvPr/>
          </p:nvSpPr>
          <p:spPr>
            <a:xfrm>
              <a:off x="228600" y="-684037"/>
              <a:ext cx="3509817" cy="936139"/>
            </a:xfrm>
            <a:prstGeom prst="cloudCallout">
              <a:avLst>
                <a:gd name="adj1" fmla="val 3961"/>
                <a:gd name="adj2" fmla="val -78066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51543" y="-438150"/>
              <a:ext cx="2813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(First letters of name)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609600" y="1428750"/>
            <a:ext cx="3610284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The symbol of Calcium is </a:t>
            </a:r>
            <a:r>
              <a:rPr lang="en-US" b="1" dirty="0" err="1" smtClean="0">
                <a:latin typeface="Bookman Old Style" pitchFamily="18" charset="0"/>
              </a:rPr>
              <a:t>Ca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685800" y="1962150"/>
            <a:ext cx="3509817" cy="851035"/>
            <a:chOff x="228600" y="-684037"/>
            <a:chExt cx="3509817" cy="936139"/>
          </a:xfrm>
        </p:grpSpPr>
        <p:sp>
          <p:nvSpPr>
            <p:cNvPr id="29" name="Cloud Callout 28"/>
            <p:cNvSpPr/>
            <p:nvPr/>
          </p:nvSpPr>
          <p:spPr>
            <a:xfrm>
              <a:off x="228600" y="-684037"/>
              <a:ext cx="3509817" cy="936139"/>
            </a:xfrm>
            <a:prstGeom prst="cloudCallout">
              <a:avLst>
                <a:gd name="adj1" fmla="val 3565"/>
                <a:gd name="adj2" fmla="val -77188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1892" y="-539291"/>
              <a:ext cx="2342308" cy="710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(First and second </a:t>
              </a:r>
              <a:endParaRPr lang="en-US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letters 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of name)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1938" y="2343150"/>
            <a:ext cx="3599062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The symbol of Chlorine is </a:t>
            </a:r>
            <a:r>
              <a:rPr lang="en-US" b="1" dirty="0" err="1" smtClean="0">
                <a:latin typeface="Bookman Old Style" pitchFamily="18" charset="0"/>
              </a:rPr>
              <a:t>Cl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81183" y="2939915"/>
            <a:ext cx="3509817" cy="851035"/>
            <a:chOff x="228600" y="-684037"/>
            <a:chExt cx="3509817" cy="936139"/>
          </a:xfrm>
        </p:grpSpPr>
        <p:sp>
          <p:nvSpPr>
            <p:cNvPr id="33" name="Cloud Callout 32"/>
            <p:cNvSpPr/>
            <p:nvPr/>
          </p:nvSpPr>
          <p:spPr>
            <a:xfrm>
              <a:off x="228600" y="-684037"/>
              <a:ext cx="3509817" cy="936139"/>
            </a:xfrm>
            <a:prstGeom prst="cloudCallout">
              <a:avLst>
                <a:gd name="adj1" fmla="val 2861"/>
                <a:gd name="adj2" fmla="val -82996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42937" y="-539291"/>
              <a:ext cx="2105063" cy="710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(First and third </a:t>
              </a:r>
              <a:endParaRPr lang="en-US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letters 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of name)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23139" y="3181350"/>
            <a:ext cx="3491661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The symbol of Copper is Cu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520272" y="3714750"/>
            <a:ext cx="4432728" cy="936139"/>
            <a:chOff x="228600" y="-663224"/>
            <a:chExt cx="3663412" cy="936139"/>
          </a:xfrm>
        </p:grpSpPr>
        <p:sp>
          <p:nvSpPr>
            <p:cNvPr id="36" name="Cloud Callout 35"/>
            <p:cNvSpPr/>
            <p:nvPr/>
          </p:nvSpPr>
          <p:spPr>
            <a:xfrm>
              <a:off x="228600" y="-663224"/>
              <a:ext cx="3509817" cy="936139"/>
            </a:xfrm>
            <a:prstGeom prst="cloudCallout">
              <a:avLst>
                <a:gd name="adj1" fmla="val -1673"/>
                <a:gd name="adj2" fmla="val -77584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3400" y="-539291"/>
              <a:ext cx="3358612" cy="710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(First and second letter </a:t>
              </a:r>
              <a:endParaRPr lang="en-US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of 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its Latin name Cuprum)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61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6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6448"/>
            <a:ext cx="5670981" cy="5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Elements and their Symbols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6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28600" y="133350"/>
            <a:ext cx="8763000" cy="48768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7970" y="285750"/>
            <a:ext cx="7422225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Bookman Old Style" pitchFamily="18" charset="0"/>
              </a:rPr>
              <a:t>It should be noted that in a ' two letter' symbol the first letter is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  <a:latin typeface="Bookman Old Style" pitchFamily="18" charset="0"/>
              </a:rPr>
              <a:t>the </a:t>
            </a:r>
            <a:r>
              <a:rPr lang="en-US" dirty="0">
                <a:solidFill>
                  <a:sysClr val="windowText" lastClr="000000"/>
                </a:solidFill>
                <a:latin typeface="Bookman Old Style" pitchFamily="18" charset="0"/>
              </a:rPr>
              <a:t>'capital letter' but the second letter is the small letter</a:t>
            </a:r>
            <a:r>
              <a:rPr lang="en-US" dirty="0" smtClean="0">
                <a:solidFill>
                  <a:sysClr val="windowText" lastClr="000000"/>
                </a:solidFill>
                <a:latin typeface="Bookman Old Style" pitchFamily="18" charset="0"/>
              </a:rPr>
              <a:t>'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68193"/>
              </p:ext>
            </p:extLst>
          </p:nvPr>
        </p:nvGraphicFramePr>
        <p:xfrm>
          <a:off x="685800" y="1047750"/>
          <a:ext cx="3886200" cy="3797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/>
                <a:gridCol w="17526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6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40974" y="1059418"/>
            <a:ext cx="197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English name 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the 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1047750"/>
            <a:ext cx="197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English name 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the 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9076" y="12001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119791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170" y="17452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Hydrogen 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0605" y="220241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Helium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3067" y="264795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Lithium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5720" y="357401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Carbon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0600" y="310515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Boron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0114" y="173355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Fluorine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448841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Oxygen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5741" y="4031218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Nitrogen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76800" y="265961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Magnesium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20114" y="219075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Neon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20114" y="310515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Aluminium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0114" y="40312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Phosphorus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0114" y="35740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Silicon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0114" y="448841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Sulphur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20764" y="174521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0764" y="220241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0764" y="2659618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Li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6462"/>
              </p:ext>
            </p:extLst>
          </p:nvPr>
        </p:nvGraphicFramePr>
        <p:xfrm>
          <a:off x="4572000" y="1047750"/>
          <a:ext cx="3886200" cy="37970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/>
                <a:gridCol w="17526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6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352800" y="31168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52800" y="35740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52800" y="401955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52800" y="448841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63812" y="173355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62800" y="22024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62800" y="265961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Mg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74903" y="310515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Al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162800" y="35740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Si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16466" y="40312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39000" y="44767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1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228600" y="133350"/>
            <a:ext cx="8686800" cy="48006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8289" y="189761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Krypton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3842" y="2800350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Barium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53842" y="325755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Cobalt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3842" y="3790950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Uranium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8775" y="234315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Calcium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2299" y="379095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Zinc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4774" y="770930"/>
            <a:ext cx="197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English name 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the 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69076" y="8191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83926" y="14287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Chlorine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5087" y="189761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Argon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90600" y="2800350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Manganese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7837" y="32575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Nickel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51977" y="1411724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Bromine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53842" y="23431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Iodine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06735"/>
              </p:ext>
            </p:extLst>
          </p:nvPr>
        </p:nvGraphicFramePr>
        <p:xfrm>
          <a:off x="4572000" y="742950"/>
          <a:ext cx="388620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/>
                <a:gridCol w="17526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6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4724400" y="706219"/>
            <a:ext cx="197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English name 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the 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8702" y="8191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833612"/>
              </p:ext>
            </p:extLst>
          </p:nvPr>
        </p:nvGraphicFramePr>
        <p:xfrm>
          <a:off x="609600" y="742950"/>
          <a:ext cx="388620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/>
                <a:gridCol w="17526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6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49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3275822" y="142875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Cl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67783" y="18976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90805" y="23548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Ca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71546" y="281201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Mn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33262" y="326921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Ni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246944" y="380261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Zn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299170" y="144041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317604" y="189761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Kr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12205" y="2354818"/>
            <a:ext cx="26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74568" y="28120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Ba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76973" y="3257550"/>
            <a:ext cx="48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Co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437911" y="38026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U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4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  <p:bldP spid="29" grpId="0"/>
      <p:bldP spid="32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6" grpId="0"/>
      <p:bldP spid="57" grpId="0"/>
      <p:bldP spid="59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152400" y="133350"/>
            <a:ext cx="8839200" cy="48768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400" y="297418"/>
            <a:ext cx="793839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  <a:latin typeface="Bookman Old Style" pitchFamily="18" charset="0"/>
              </a:rPr>
              <a:t>In our study of chemistry we use the English names of the elements </a:t>
            </a:r>
            <a:endParaRPr lang="en-US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  <a:p>
            <a:r>
              <a:rPr lang="en-US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 </a:t>
            </a:r>
            <a:r>
              <a:rPr lang="en-US" dirty="0">
                <a:solidFill>
                  <a:sysClr val="windowText" lastClr="000000"/>
                </a:solidFill>
                <a:latin typeface="Bookman Old Style" pitchFamily="18" charset="0"/>
              </a:rPr>
              <a:t>we are not familiar with the Latin names of the elements.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3400" y="971550"/>
            <a:ext cx="772839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Most of the confusion therefore arises in the symbols derived from </a:t>
            </a:r>
            <a:endParaRPr lang="en-US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Latin names of the elements.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52800" y="1657350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Latin </a:t>
            </a:r>
          </a:p>
          <a:p>
            <a:r>
              <a:rPr lang="en-US" b="1" dirty="0" smtClean="0">
                <a:latin typeface="Bookman Old Style" pitchFamily="18" charset="0"/>
              </a:rPr>
              <a:t>name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09800" y="18097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Symbol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6779" y="244423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Sodium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76600" y="243101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Natrium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76600" y="425981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Argentum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620000" y="379095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Stannum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76600" y="2888218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Kalium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76600" y="380261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Cuprum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620000" y="23622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Aurum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76600" y="334541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Ferrum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20000" y="333375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Plumbum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94688" y="288393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Hydragyrum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8326" y="425981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Silver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28167" y="379095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Tin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42126" y="287655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Potassium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8326" y="380261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Copper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220274" y="234315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Gold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70726" y="33337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Iron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02626" y="288393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Mercury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232846" y="333375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Lead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38400" y="24310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Na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62446" y="42598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Ag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63945" y="379095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Sn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01662" y="28882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K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72040" y="380261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Cu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663945" y="236220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Au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476872" y="334541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Fe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63945" y="333375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Pb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663945" y="289560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Hg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04800" y="1696819"/>
            <a:ext cx="197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English name 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the 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95209" y="1657350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Latin </a:t>
            </a:r>
          </a:p>
          <a:p>
            <a:r>
              <a:rPr lang="en-US" b="1" dirty="0" smtClean="0">
                <a:latin typeface="Bookman Old Style" pitchFamily="18" charset="0"/>
              </a:rPr>
              <a:t>name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400800" y="18097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Symbol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5800" y="1696819"/>
            <a:ext cx="197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English name </a:t>
            </a:r>
          </a:p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the 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304800" y="1657350"/>
            <a:ext cx="8686800" cy="3130550"/>
            <a:chOff x="304800" y="1727200"/>
            <a:chExt cx="8686800" cy="2978150"/>
          </a:xfrm>
        </p:grpSpPr>
        <p:sp>
          <p:nvSpPr>
            <p:cNvPr id="84" name="Rectangle 83"/>
            <p:cNvSpPr/>
            <p:nvPr/>
          </p:nvSpPr>
          <p:spPr>
            <a:xfrm>
              <a:off x="314271" y="1727200"/>
              <a:ext cx="8677329" cy="29781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04800" y="2343150"/>
              <a:ext cx="8686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04800" y="2800350"/>
              <a:ext cx="8686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04800" y="3257550"/>
              <a:ext cx="8686800" cy="73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304800" y="3703082"/>
              <a:ext cx="8686800" cy="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4800" y="4160282"/>
              <a:ext cx="8686800" cy="1166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215348" y="1733550"/>
              <a:ext cx="0" cy="2971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276600" y="1733550"/>
              <a:ext cx="2724" cy="2971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572000" y="1733550"/>
              <a:ext cx="2724" cy="2971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400800" y="1733550"/>
              <a:ext cx="2724" cy="2438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417364" y="1751568"/>
              <a:ext cx="2724" cy="2438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05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4" grpId="0"/>
      <p:bldP spid="78" grpId="0"/>
      <p:bldP spid="80" grpId="0"/>
      <p:bldP spid="81" grpId="0"/>
      <p:bldP spid="8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09550"/>
            <a:ext cx="8305800" cy="471403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07256" y="83081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Elements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6056" y="830818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Latin name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1056" y="83081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Symbol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7256" y="121181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Sodium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72695" y="121181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Natrium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2118" y="158115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Argentum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2118" y="196215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Wolfram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2118" y="234315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Kalium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2118" y="272415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Cuprum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2118" y="3093482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Aurum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2118" y="348615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Ferrum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2118" y="3867150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Plumbum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55406" y="425981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Hydragyrum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7256" y="16044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Silver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7256" y="197381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Tungsten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7256" y="2366486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Potassium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07256" y="274748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Copper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07256" y="312848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Gold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07256" y="35094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Iron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07256" y="425981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Mercury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07256" y="389048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Lead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45856" y="12118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Na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45856" y="160448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Ag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45856" y="198548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W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75478" y="23548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K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45856" y="273581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Cu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80401" y="311681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Au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45856" y="349781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Fe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45856" y="387881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Pb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45856" y="425981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Hg</a:t>
            </a:r>
            <a:endParaRPr lang="en-US" dirty="0">
              <a:latin typeface="Bookman Old Style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578656" y="819150"/>
            <a:ext cx="5562600" cy="3810000"/>
            <a:chOff x="609600" y="819150"/>
            <a:chExt cx="5562600" cy="3810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09600" y="1200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85800" y="1581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85800" y="1962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85800" y="2343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85800" y="2724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85800" y="3105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85800" y="3486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85800" y="3867150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53546" y="4259818"/>
              <a:ext cx="548640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2362200" y="819150"/>
              <a:ext cx="0" cy="38100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495800" y="819150"/>
              <a:ext cx="0" cy="38100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ame 38"/>
          <p:cNvSpPr/>
          <p:nvPr/>
        </p:nvSpPr>
        <p:spPr>
          <a:xfrm>
            <a:off x="1578656" y="710684"/>
            <a:ext cx="5562600" cy="4070866"/>
          </a:xfrm>
          <a:prstGeom prst="frame">
            <a:avLst>
              <a:gd name="adj1" fmla="val 374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57400" y="285750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Latin name and Symbol of the element</a:t>
            </a:r>
            <a:endParaRPr lang="en-US" b="1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5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200721\Desktop\image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3293">
            <a:off x="541112" y="3298042"/>
            <a:ext cx="2376750" cy="159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200721\Desktop\sogknives-FX01-N-fixation-hand-lg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63084">
            <a:off x="1517891" y="2634703"/>
            <a:ext cx="2255905" cy="225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228600" y="206308"/>
            <a:ext cx="5252376" cy="1882152"/>
            <a:chOff x="497418" y="316048"/>
            <a:chExt cx="5252376" cy="1882152"/>
          </a:xfrm>
        </p:grpSpPr>
        <p:sp>
          <p:nvSpPr>
            <p:cNvPr id="16" name="Flowchart: Predefined Process 15"/>
            <p:cNvSpPr/>
            <p:nvPr/>
          </p:nvSpPr>
          <p:spPr>
            <a:xfrm>
              <a:off x="533400" y="316048"/>
              <a:ext cx="5160699" cy="1882152"/>
            </a:xfrm>
            <a:prstGeom prst="flowChartPredefinedProcess">
              <a:avLst/>
            </a:prstGeom>
            <a:solidFill>
              <a:srgbClr val="FFC000"/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Snip Diagonal Corner Rectangle 25"/>
            <p:cNvSpPr/>
            <p:nvPr/>
          </p:nvSpPr>
          <p:spPr>
            <a:xfrm>
              <a:off x="609600" y="470444"/>
              <a:ext cx="5008299" cy="1584809"/>
            </a:xfrm>
            <a:prstGeom prst="snip2Diag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418" y="436154"/>
              <a:ext cx="5252376" cy="1634490"/>
            </a:xfrm>
            <a:prstGeom prst="round2Diag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If some how we could go on dividing matter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we will get smaller and particles. Ultimately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we will get the smallest particle of matter 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which cannot be divided any further. This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smallest particle of matter will be atom   </a:t>
              </a:r>
            </a:p>
          </p:txBody>
        </p:sp>
      </p:grpSp>
      <p:sp>
        <p:nvSpPr>
          <p:cNvPr id="4" name="Cloud Callout 3"/>
          <p:cNvSpPr/>
          <p:nvPr/>
        </p:nvSpPr>
        <p:spPr>
          <a:xfrm>
            <a:off x="5060687" y="666750"/>
            <a:ext cx="3778513" cy="3463636"/>
          </a:xfrm>
          <a:prstGeom prst="cloudCallout">
            <a:avLst>
              <a:gd name="adj1" fmla="val -79692"/>
              <a:gd name="adj2" fmla="val 36590"/>
            </a:avLst>
          </a:prstGeom>
          <a:solidFill>
            <a:srgbClr val="6666FF"/>
          </a:solidFill>
          <a:ln w="381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9860609">
            <a:off x="6144176" y="1359706"/>
            <a:ext cx="640984" cy="459579"/>
          </a:xfrm>
          <a:prstGeom prst="rightArrow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8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9290" r="19799" b="21144"/>
          <a:stretch/>
        </p:blipFill>
        <p:spPr bwMode="auto">
          <a:xfrm rot="19802237">
            <a:off x="5334000" y="1925782"/>
            <a:ext cx="789415" cy="56976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55"/>
          <a:stretch/>
        </p:blipFill>
        <p:spPr bwMode="auto">
          <a:xfrm>
            <a:off x="6885775" y="1047750"/>
            <a:ext cx="428977" cy="508556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1734605">
            <a:off x="7567885" y="1204460"/>
            <a:ext cx="582713" cy="417799"/>
          </a:xfrm>
          <a:prstGeom prst="rightArrow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7981028">
            <a:off x="7739138" y="2235910"/>
            <a:ext cx="582713" cy="417799"/>
          </a:xfrm>
          <a:prstGeom prst="rightArrow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0"/>
          <a:stretch/>
        </p:blipFill>
        <p:spPr bwMode="auto">
          <a:xfrm>
            <a:off x="8065888" y="1632858"/>
            <a:ext cx="451773" cy="67688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07"/>
          <a:stretch/>
        </p:blipFill>
        <p:spPr bwMode="auto">
          <a:xfrm>
            <a:off x="7487593" y="2623458"/>
            <a:ext cx="349695" cy="67688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7144412" y="2883325"/>
            <a:ext cx="195303" cy="335814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6730189" y="2969290"/>
            <a:ext cx="133395" cy="229365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6423357" y="3108454"/>
            <a:ext cx="100222" cy="172325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6114632" y="3397505"/>
            <a:ext cx="100222" cy="172325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6597187" y="3564859"/>
            <a:ext cx="82828" cy="142417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6912286" y="3622435"/>
            <a:ext cx="62230" cy="107000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7176275" y="3635979"/>
            <a:ext cx="51430" cy="88430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200721\Desktop\images.jpg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t="24221" r="70757" b="30678"/>
          <a:stretch/>
        </p:blipFill>
        <p:spPr bwMode="auto">
          <a:xfrm>
            <a:off x="7413628" y="3617282"/>
            <a:ext cx="38641" cy="66439"/>
          </a:xfrm>
          <a:prstGeom prst="rect">
            <a:avLst/>
          </a:prstGeom>
          <a:noFill/>
          <a:ln w="1905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95388" y="2113304"/>
            <a:ext cx="3587764" cy="1144246"/>
            <a:chOff x="529412" y="2265704"/>
            <a:chExt cx="3587764" cy="1144246"/>
          </a:xfrm>
        </p:grpSpPr>
        <p:grpSp>
          <p:nvGrpSpPr>
            <p:cNvPr id="7" name="Group 6"/>
            <p:cNvGrpSpPr/>
            <p:nvPr/>
          </p:nvGrpSpPr>
          <p:grpSpPr>
            <a:xfrm>
              <a:off x="529412" y="2265704"/>
              <a:ext cx="3587764" cy="1144246"/>
              <a:chOff x="529412" y="2265704"/>
              <a:chExt cx="3587764" cy="1144246"/>
            </a:xfrm>
          </p:grpSpPr>
          <p:sp>
            <p:nvSpPr>
              <p:cNvPr id="29" name="Flowchart: Predefined Process 28"/>
              <p:cNvSpPr/>
              <p:nvPr/>
            </p:nvSpPr>
            <p:spPr>
              <a:xfrm>
                <a:off x="529412" y="2265704"/>
                <a:ext cx="3587764" cy="1144246"/>
              </a:xfrm>
              <a:prstGeom prst="flowChartPredefinedProcess">
                <a:avLst/>
              </a:prstGeom>
              <a:solidFill>
                <a:srgbClr val="FFC000"/>
              </a:solidFill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Snip Diagonal Corner Rectangle 27"/>
              <p:cNvSpPr/>
              <p:nvPr/>
            </p:nvSpPr>
            <p:spPr>
              <a:xfrm>
                <a:off x="696298" y="2394871"/>
                <a:ext cx="3257979" cy="862679"/>
              </a:xfrm>
              <a:prstGeom prst="snip2DiagRect">
                <a:avLst/>
              </a:prstGeom>
              <a:solidFill>
                <a:srgbClr val="66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609600" y="2343150"/>
              <a:ext cx="33986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All matter is made up of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small particles called atoms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 and molecules.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7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7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6448"/>
            <a:ext cx="2318181" cy="5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Atomicity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1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09600" y="2190750"/>
            <a:ext cx="2813495" cy="1446491"/>
            <a:chOff x="130755" y="2422618"/>
            <a:chExt cx="2813495" cy="1591140"/>
          </a:xfrm>
          <a:scene3d>
            <a:camera prst="orthographicFront"/>
            <a:lightRig rig="threePt" dir="t"/>
          </a:scene3d>
        </p:grpSpPr>
        <p:sp>
          <p:nvSpPr>
            <p:cNvPr id="14" name="Cloud Callout 13"/>
            <p:cNvSpPr/>
            <p:nvPr/>
          </p:nvSpPr>
          <p:spPr>
            <a:xfrm>
              <a:off x="130755" y="2422618"/>
              <a:ext cx="2813495" cy="1591140"/>
            </a:xfrm>
            <a:prstGeom prst="cloudCallout">
              <a:avLst>
                <a:gd name="adj1" fmla="val 7927"/>
                <a:gd name="adj2" fmla="val -81971"/>
              </a:avLst>
            </a:prstGeom>
            <a:solidFill>
              <a:srgbClr val="336600"/>
            </a:solidFill>
            <a:ln>
              <a:solidFill>
                <a:srgbClr val="0033CC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slop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7475" y="2590257"/>
              <a:ext cx="2004075" cy="1320362"/>
            </a:xfrm>
            <a:prstGeom prst="rect">
              <a:avLst/>
            </a:prstGeom>
            <a:noFill/>
            <a:sp3d>
              <a:bevelT prst="slope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For example the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 Latin word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for water is </a:t>
              </a:r>
            </a:p>
            <a:p>
              <a:pPr algn="ctr"/>
              <a:r>
                <a:rPr lang="en-US" b="1" dirty="0" smtClean="0">
                  <a:solidFill>
                    <a:srgbClr val="FFFF00"/>
                  </a:solidFill>
                  <a:effectLst/>
                  <a:latin typeface="Bookman Old Style" panose="02050604050505020204" pitchFamily="18" charset="0"/>
                </a:rPr>
                <a:t>‘Hydro’</a:t>
              </a:r>
              <a:endParaRPr lang="en-US" b="1" dirty="0">
                <a:solidFill>
                  <a:srgbClr val="FFFF00"/>
                </a:solidFill>
                <a:effectLst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21303420">
            <a:off x="4260075" y="2257962"/>
            <a:ext cx="3404329" cy="1750251"/>
            <a:chOff x="4829135" y="3623044"/>
            <a:chExt cx="2557724" cy="898157"/>
          </a:xfrm>
          <a:scene3d>
            <a:camera prst="orthographicFront"/>
            <a:lightRig rig="threePt" dir="t"/>
          </a:scene3d>
        </p:grpSpPr>
        <p:sp>
          <p:nvSpPr>
            <p:cNvPr id="22" name="Cloud Callout 21"/>
            <p:cNvSpPr/>
            <p:nvPr/>
          </p:nvSpPr>
          <p:spPr>
            <a:xfrm rot="290394">
              <a:off x="4829135" y="3623044"/>
              <a:ext cx="2557724" cy="898157"/>
            </a:xfrm>
            <a:prstGeom prst="cloudCallout">
              <a:avLst>
                <a:gd name="adj1" fmla="val -75597"/>
                <a:gd name="adj2" fmla="val -30801"/>
              </a:avLst>
            </a:prstGeom>
            <a:solidFill>
              <a:srgbClr val="336600"/>
            </a:solidFill>
            <a:ln>
              <a:solidFill>
                <a:srgbClr val="0033CC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slop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96580">
              <a:off x="5017695" y="3757045"/>
              <a:ext cx="2276481" cy="615960"/>
            </a:xfrm>
            <a:prstGeom prst="rect">
              <a:avLst/>
            </a:prstGeom>
            <a:noFill/>
            <a:sp3d>
              <a:bevelT prst="slope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So the element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that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Combined </a:t>
              </a:r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with oxygen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to give water was named </a:t>
              </a:r>
            </a:p>
            <a:p>
              <a:pPr algn="ctr"/>
              <a:r>
                <a:rPr lang="en-US" b="1" dirty="0" smtClean="0">
                  <a:solidFill>
                    <a:srgbClr val="FFFF00"/>
                  </a:solidFill>
                  <a:effectLst/>
                  <a:latin typeface="Bookman Old Style" panose="02050604050505020204" pitchFamily="18" charset="0"/>
                </a:rPr>
                <a:t>hydrogen.</a:t>
              </a:r>
              <a:endParaRPr lang="en-US" b="1" dirty="0">
                <a:solidFill>
                  <a:srgbClr val="FFFF00"/>
                </a:solidFill>
                <a:effectLst/>
                <a:latin typeface="Bookman Old Style" panose="02050604050505020204" pitchFamily="18" charset="0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52917" y="2361245"/>
            <a:ext cx="7500483" cy="369332"/>
          </a:xfrm>
          <a:prstGeom prst="rect">
            <a:avLst/>
          </a:prstGeom>
          <a:solidFill>
            <a:srgbClr val="0000FF"/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Place of discovery of element can also play a role in its naming. </a:t>
            </a:r>
            <a:endParaRPr lang="en-US" b="1" dirty="0">
              <a:solidFill>
                <a:srgbClr val="FFFF00"/>
              </a:solidFill>
              <a:effectLst/>
              <a:latin typeface="Bookman Old Style" panose="020506040505050202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 rot="290394">
            <a:off x="4304787" y="3186791"/>
            <a:ext cx="2325203" cy="1195447"/>
            <a:chOff x="123898" y="2481218"/>
            <a:chExt cx="2813495" cy="1195447"/>
          </a:xfrm>
          <a:scene3d>
            <a:camera prst="orthographicFront"/>
            <a:lightRig rig="threePt" dir="t"/>
          </a:scene3d>
        </p:grpSpPr>
        <p:sp>
          <p:nvSpPr>
            <p:cNvPr id="32" name="Cloud Callout 31"/>
            <p:cNvSpPr/>
            <p:nvPr/>
          </p:nvSpPr>
          <p:spPr>
            <a:xfrm>
              <a:off x="123898" y="2481218"/>
              <a:ext cx="2813495" cy="1195447"/>
            </a:xfrm>
            <a:prstGeom prst="cloudCallout">
              <a:avLst>
                <a:gd name="adj1" fmla="val -84985"/>
                <a:gd name="adj2" fmla="val -16542"/>
              </a:avLst>
            </a:prstGeom>
            <a:solidFill>
              <a:srgbClr val="336600"/>
            </a:solidFill>
            <a:ln>
              <a:solidFill>
                <a:srgbClr val="0033CC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slop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 rot="21309606">
              <a:off x="428115" y="2628763"/>
              <a:ext cx="2230966" cy="923330"/>
            </a:xfrm>
            <a:prstGeom prst="rect">
              <a:avLst/>
            </a:prstGeom>
            <a:noFill/>
            <a:sp3d>
              <a:bevelT prst="slope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Hence the gas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was called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oxygen.</a:t>
              </a:r>
              <a:endParaRPr lang="en-US" b="1" dirty="0">
                <a:solidFill>
                  <a:srgbClr val="FFFF00"/>
                </a:solidFill>
                <a:effectLst/>
                <a:latin typeface="Bookman Old Style" panose="02050604050505020204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54268" y="1581150"/>
            <a:ext cx="7369325" cy="646331"/>
          </a:xfrm>
          <a:prstGeom prst="rect">
            <a:avLst/>
          </a:prstGeom>
          <a:solidFill>
            <a:srgbClr val="0000FF"/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At one time people  believed that any substance that contained </a:t>
            </a:r>
          </a:p>
          <a:p>
            <a:r>
              <a:rPr lang="en-US" dirty="0" smtClean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oxygen would be acidic in nature.</a:t>
            </a:r>
            <a:endParaRPr lang="en-US" dirty="0"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6051" y="1047750"/>
            <a:ext cx="6527749" cy="369332"/>
          </a:xfrm>
          <a:prstGeom prst="rect">
            <a:avLst/>
          </a:prstGeom>
          <a:solidFill>
            <a:srgbClr val="0000FF"/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Sometimes elements are named based on their property.</a:t>
            </a:r>
            <a:endParaRPr lang="en-US" dirty="0"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43761" y="285750"/>
            <a:ext cx="4574141" cy="581889"/>
            <a:chOff x="1095256" y="512977"/>
            <a:chExt cx="6697001" cy="640078"/>
          </a:xfrm>
        </p:grpSpPr>
        <p:sp>
          <p:nvSpPr>
            <p:cNvPr id="6" name="Down Ribbon 5"/>
            <p:cNvSpPr/>
            <p:nvPr/>
          </p:nvSpPr>
          <p:spPr>
            <a:xfrm>
              <a:off x="1095256" y="543457"/>
              <a:ext cx="6697001" cy="609598"/>
            </a:xfrm>
            <a:prstGeom prst="round2DiagRect">
              <a:avLst>
                <a:gd name="adj1" fmla="val 16667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57779" y="512977"/>
              <a:ext cx="6054941" cy="558034"/>
            </a:xfrm>
            <a:prstGeom prst="round2Diag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 smtClean="0">
                  <a:effectLst>
                    <a:glow rad="228600">
                      <a:srgbClr val="FFFFCC">
                        <a:alpha val="40000"/>
                      </a:srgbClr>
                    </a:glow>
                  </a:effectLst>
                  <a:latin typeface="Bookman Old Style" panose="02050604050505020204" pitchFamily="18" charset="0"/>
                </a:rPr>
                <a:t>Interesting fact about Elements </a:t>
              </a:r>
              <a:endParaRPr lang="en-US" b="1" dirty="0">
                <a:effectLst>
                  <a:glow rad="228600">
                    <a:srgbClr val="FFFFCC">
                      <a:alpha val="40000"/>
                    </a:srgbClr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290394">
            <a:off x="1113086" y="2972510"/>
            <a:ext cx="2325203" cy="1195447"/>
            <a:chOff x="123898" y="2481218"/>
            <a:chExt cx="2813495" cy="1195447"/>
          </a:xfrm>
          <a:scene3d>
            <a:camera prst="orthographicFront"/>
            <a:lightRig rig="threePt" dir="t"/>
          </a:scene3d>
        </p:grpSpPr>
        <p:sp>
          <p:nvSpPr>
            <p:cNvPr id="29" name="Cloud Callout 28"/>
            <p:cNvSpPr/>
            <p:nvPr/>
          </p:nvSpPr>
          <p:spPr>
            <a:xfrm>
              <a:off x="123898" y="2481218"/>
              <a:ext cx="2813495" cy="1195447"/>
            </a:xfrm>
            <a:prstGeom prst="cloudCallout">
              <a:avLst>
                <a:gd name="adj1" fmla="val 11639"/>
                <a:gd name="adj2" fmla="val -101223"/>
              </a:avLst>
            </a:prstGeom>
            <a:solidFill>
              <a:srgbClr val="336600"/>
            </a:solidFill>
            <a:ln>
              <a:solidFill>
                <a:srgbClr val="0033CC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slop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21309606">
              <a:off x="410751" y="2686502"/>
              <a:ext cx="2277518" cy="923330"/>
            </a:xfrm>
            <a:prstGeom prst="rect">
              <a:avLst/>
            </a:prstGeom>
            <a:noFill/>
            <a:sp3d>
              <a:bevelT prst="slope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The Latin word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for acid is </a:t>
              </a:r>
            </a:p>
            <a:p>
              <a:pPr algn="ctr"/>
              <a:r>
                <a:rPr lang="en-US" b="1" dirty="0" smtClean="0">
                  <a:solidFill>
                    <a:srgbClr val="FFFF00"/>
                  </a:solidFill>
                  <a:effectLst/>
                  <a:latin typeface="Bookman Old Style" panose="02050604050505020204" pitchFamily="18" charset="0"/>
                </a:rPr>
                <a:t>‘oxy’</a:t>
              </a:r>
              <a:endParaRPr lang="en-US" b="1" dirty="0">
                <a:solidFill>
                  <a:srgbClr val="FFFF00"/>
                </a:solidFill>
                <a:effectLst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rot="290394">
            <a:off x="4826318" y="2635733"/>
            <a:ext cx="3404331" cy="1925279"/>
            <a:chOff x="123898" y="2481218"/>
            <a:chExt cx="2813495" cy="1195447"/>
          </a:xfrm>
          <a:scene3d>
            <a:camera prst="orthographicFront"/>
            <a:lightRig rig="threePt" dir="t"/>
          </a:scene3d>
        </p:grpSpPr>
        <p:sp>
          <p:nvSpPr>
            <p:cNvPr id="37" name="Cloud Callout 36"/>
            <p:cNvSpPr/>
            <p:nvPr/>
          </p:nvSpPr>
          <p:spPr>
            <a:xfrm>
              <a:off x="123898" y="2481218"/>
              <a:ext cx="2813495" cy="1195447"/>
            </a:xfrm>
            <a:prstGeom prst="cloudCallout">
              <a:avLst>
                <a:gd name="adj1" fmla="val -75638"/>
                <a:gd name="adj2" fmla="val -35930"/>
              </a:avLst>
            </a:prstGeom>
            <a:solidFill>
              <a:srgbClr val="336600"/>
            </a:solidFill>
            <a:ln>
              <a:solidFill>
                <a:srgbClr val="0033CC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slop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 rot="21309606">
              <a:off x="307535" y="2565560"/>
              <a:ext cx="2588410" cy="1109938"/>
            </a:xfrm>
            <a:prstGeom prst="rect">
              <a:avLst/>
            </a:prstGeom>
            <a:noFill/>
            <a:sp3d>
              <a:bevelT prst="slope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The gas which was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first discovered in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the sun (Greek  named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for sun is ‘</a:t>
              </a:r>
              <a:r>
                <a:rPr lang="en-US" b="1" dirty="0" err="1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helio</a:t>
              </a:r>
              <a:r>
                <a:rPr lang="en-US" b="1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’</a:t>
              </a:r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) was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named  helium.</a:t>
              </a:r>
              <a:endParaRPr lang="en-US" b="1" dirty="0">
                <a:solidFill>
                  <a:srgbClr val="FFFF00"/>
                </a:solidFill>
                <a:effectLst/>
                <a:latin typeface="Bookman Old Style" panose="02050604050505020204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74056" y="2876550"/>
            <a:ext cx="7500483" cy="369332"/>
          </a:xfrm>
          <a:prstGeom prst="rect">
            <a:avLst/>
          </a:prstGeom>
          <a:solidFill>
            <a:srgbClr val="0000FF"/>
          </a:solidFill>
          <a:scene3d>
            <a:camera prst="orthographicFront"/>
            <a:lightRig rig="threePt" dir="t"/>
          </a:scene3d>
          <a:sp3d>
            <a:bevelT prst="slope"/>
          </a:sp3d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 Sometimes elements were named to honour the scientists.</a:t>
            </a:r>
            <a:endParaRPr lang="en-US" b="1" dirty="0">
              <a:solidFill>
                <a:schemeClr val="bg1"/>
              </a:solidFill>
              <a:effectLst/>
              <a:latin typeface="Bookman Old Style" panose="0205060405050502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 rot="290394">
            <a:off x="3843102" y="3477688"/>
            <a:ext cx="3404331" cy="1314991"/>
            <a:chOff x="65389" y="2465604"/>
            <a:chExt cx="3094845" cy="898157"/>
          </a:xfrm>
          <a:scene3d>
            <a:camera prst="orthographicFront"/>
            <a:lightRig rig="threePt" dir="t"/>
          </a:scene3d>
        </p:grpSpPr>
        <p:sp>
          <p:nvSpPr>
            <p:cNvPr id="41" name="Cloud Callout 40"/>
            <p:cNvSpPr/>
            <p:nvPr/>
          </p:nvSpPr>
          <p:spPr>
            <a:xfrm>
              <a:off x="65389" y="2465604"/>
              <a:ext cx="3094845" cy="898157"/>
            </a:xfrm>
            <a:prstGeom prst="cloudCallout">
              <a:avLst>
                <a:gd name="adj1" fmla="val -75638"/>
                <a:gd name="adj2" fmla="val -35930"/>
              </a:avLst>
            </a:prstGeom>
            <a:solidFill>
              <a:srgbClr val="336600"/>
            </a:solidFill>
            <a:ln>
              <a:solidFill>
                <a:srgbClr val="0033CC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slope"/>
              <a:bevelB w="82550" h="44450" prst="angle"/>
              <a:contourClr>
                <a:srgbClr val="FFFFFF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 rot="21309606">
              <a:off x="164232" y="2587478"/>
              <a:ext cx="2825947" cy="630647"/>
            </a:xfrm>
            <a:prstGeom prst="rect">
              <a:avLst/>
            </a:prstGeom>
            <a:noFill/>
            <a:sp3d>
              <a:bevelT prst="slope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    Example: Einsteinium,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Fermium,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Rutherfordium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anose="02050604050505020204" pitchFamily="18" charset="0"/>
                </a:rPr>
                <a:t>And Mendelevium.</a:t>
              </a:r>
              <a:endParaRPr lang="en-US" dirty="0">
                <a:solidFill>
                  <a:srgbClr val="FFFF00"/>
                </a:solidFill>
                <a:effectLst/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6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7" grpId="0" animBg="1"/>
      <p:bldP spid="9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200721\Desktop\clipart\blackboar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t="11701" r="4682" b="11294"/>
          <a:stretch/>
        </p:blipFill>
        <p:spPr bwMode="auto">
          <a:xfrm>
            <a:off x="152400" y="57150"/>
            <a:ext cx="8915400" cy="5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tom_hb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5200" y="-19050"/>
            <a:ext cx="5210594" cy="5210594"/>
          </a:xfrm>
          <a:prstGeom prst="rect">
            <a:avLst/>
          </a:prstGeom>
        </p:spPr>
      </p:pic>
      <p:pic>
        <p:nvPicPr>
          <p:cNvPr id="4098" name="Picture 2" descr="C:\Users\200721\Desktop\clipart\science_demonstration2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0"/>
          <a:stretch/>
        </p:blipFill>
        <p:spPr bwMode="auto">
          <a:xfrm>
            <a:off x="417692" y="1538555"/>
            <a:ext cx="3773308" cy="324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63975" y="514350"/>
            <a:ext cx="25330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cap="all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Atomicity</a:t>
            </a:r>
            <a:endParaRPr lang="en-US" sz="3000" b="1" cap="all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8600" y="133350"/>
            <a:ext cx="8763000" cy="4800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285750"/>
            <a:ext cx="838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The number of atoms constituting a molecule is known as its </a:t>
            </a:r>
            <a:r>
              <a:rPr lang="en-US" b="1" dirty="0" smtClean="0">
                <a:latin typeface="Bookman Old Style" panose="02050604050505020204" pitchFamily="18" charset="0"/>
              </a:rPr>
              <a:t>Atomicity.</a:t>
            </a:r>
            <a:endParaRPr lang="en-US" dirty="0">
              <a:latin typeface="Bookman Old Style" panose="020506040505050202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57200" y="895350"/>
            <a:ext cx="7886584" cy="778840"/>
            <a:chOff x="457200" y="1792910"/>
            <a:chExt cx="6477000" cy="778840"/>
          </a:xfrm>
        </p:grpSpPr>
        <p:sp>
          <p:nvSpPr>
            <p:cNvPr id="16" name="Round Diagonal Corner Rectangle 15"/>
            <p:cNvSpPr/>
            <p:nvPr/>
          </p:nvSpPr>
          <p:spPr>
            <a:xfrm>
              <a:off x="457200" y="1792910"/>
              <a:ext cx="6477000" cy="778840"/>
            </a:xfrm>
            <a:prstGeom prst="round2Diag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" y="1849219"/>
              <a:ext cx="62970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Molecule of hydrogen consists of two atoms of hydrogen. Here the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atomicity is two; hence it is known as diatomic molecule.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" y="810768"/>
            <a:ext cx="8074646" cy="846582"/>
            <a:chOff x="457200" y="810768"/>
            <a:chExt cx="6536618" cy="846582"/>
          </a:xfrm>
        </p:grpSpPr>
        <p:sp>
          <p:nvSpPr>
            <p:cNvPr id="18" name="Round Diagonal Corner Rectangle 17"/>
            <p:cNvSpPr/>
            <p:nvPr/>
          </p:nvSpPr>
          <p:spPr>
            <a:xfrm>
              <a:off x="457200" y="810768"/>
              <a:ext cx="6477000" cy="846582"/>
            </a:xfrm>
            <a:prstGeom prst="round2Diag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" y="895350"/>
              <a:ext cx="6536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Helium (He), Argon (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Ar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), Copper (Cu) exist as single atom. Hence they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are known as monoatomic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" y="886420"/>
            <a:ext cx="8153400" cy="770930"/>
            <a:chOff x="457200" y="2867620"/>
            <a:chExt cx="6863670" cy="770930"/>
          </a:xfrm>
        </p:grpSpPr>
        <p:sp>
          <p:nvSpPr>
            <p:cNvPr id="21" name="Round Diagonal Corner Rectangle 20"/>
            <p:cNvSpPr/>
            <p:nvPr/>
          </p:nvSpPr>
          <p:spPr>
            <a:xfrm>
              <a:off x="457200" y="2876550"/>
              <a:ext cx="6629400" cy="762000"/>
            </a:xfrm>
            <a:prstGeom prst="round2Diag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200" y="2867620"/>
              <a:ext cx="6863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Molecule of Ozone consists of three atoms of Oxygen. Here the atomicity is three; hence it is known as triatomic molecule.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7200" y="895350"/>
            <a:ext cx="7848600" cy="762000"/>
            <a:chOff x="533400" y="3943350"/>
            <a:chExt cx="7848600" cy="762000"/>
          </a:xfrm>
        </p:grpSpPr>
        <p:sp>
          <p:nvSpPr>
            <p:cNvPr id="24" name="Round Diagonal Corner Rectangle 23"/>
            <p:cNvSpPr/>
            <p:nvPr/>
          </p:nvSpPr>
          <p:spPr>
            <a:xfrm>
              <a:off x="533400" y="3943350"/>
              <a:ext cx="7848600" cy="762000"/>
            </a:xfrm>
            <a:prstGeom prst="round2Diag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9600" y="3943350"/>
              <a:ext cx="7590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Molecule of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Sulphur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consists of eight atoms of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Sulphur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. Here the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atomicity is eight; hence it is known as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Octatomic</a:t>
              </a:r>
              <a:r>
                <a:rPr lang="en-US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molecule.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22358" y="1491093"/>
            <a:ext cx="2249331" cy="1385457"/>
            <a:chOff x="897081" y="-1543050"/>
            <a:chExt cx="2993858" cy="1040914"/>
          </a:xfrm>
        </p:grpSpPr>
        <p:sp>
          <p:nvSpPr>
            <p:cNvPr id="25" name="Cloud Callout 24"/>
            <p:cNvSpPr/>
            <p:nvPr/>
          </p:nvSpPr>
          <p:spPr>
            <a:xfrm>
              <a:off x="897081" y="-1543050"/>
              <a:ext cx="2993858" cy="1040914"/>
            </a:xfrm>
            <a:prstGeom prst="cloudCallout">
              <a:avLst>
                <a:gd name="adj1" fmla="val -71243"/>
                <a:gd name="adj2" fmla="val -51698"/>
              </a:avLst>
            </a:prstGeom>
            <a:solidFill>
              <a:srgbClr val="FFFF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36009" y="-1395472"/>
              <a:ext cx="2255892" cy="839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anose="02050604050505020204" pitchFamily="18" charset="0"/>
                </a:rPr>
                <a:t>It is also </a:t>
              </a:r>
            </a:p>
            <a:p>
              <a:pPr algn="ctr"/>
              <a:r>
                <a:rPr lang="en-US" dirty="0" smtClean="0">
                  <a:latin typeface="Bookman Old Style" panose="02050604050505020204" pitchFamily="18" charset="0"/>
                </a:rPr>
                <a:t>called as S</a:t>
              </a:r>
              <a:r>
                <a:rPr lang="en-US" baseline="-25000" dirty="0" smtClean="0">
                  <a:latin typeface="Bookman Old Style" panose="02050604050505020204" pitchFamily="18" charset="0"/>
                </a:rPr>
                <a:t>8 </a:t>
              </a:r>
            </a:p>
            <a:p>
              <a:pPr algn="ctr"/>
              <a:r>
                <a:rPr lang="en-US" dirty="0" smtClean="0">
                  <a:latin typeface="Bookman Old Style" panose="02050604050505020204" pitchFamily="18" charset="0"/>
                </a:rPr>
                <a:t>Crown ring</a:t>
              </a:r>
              <a:endParaRPr lang="en-US" baseline="-25000" dirty="0">
                <a:latin typeface="Bookman Old Style" panose="02050604050505020204" pitchFamily="18" charset="0"/>
              </a:endParaRPr>
            </a:p>
          </p:txBody>
        </p:sp>
      </p:grpSp>
      <p:pic>
        <p:nvPicPr>
          <p:cNvPr id="3075" name="Picture 3" descr="C:\Users\200721\Desktop\O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09750"/>
            <a:ext cx="4191000" cy="29686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3076" name="Picture 4" descr="C:\Users\200721\Desktop\s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9750"/>
            <a:ext cx="4441526" cy="281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7" name="Picture 5" descr="C:\Users\200721\Desktop\copper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6133"/>
            <a:ext cx="6292787" cy="25744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3074" name="Picture 2" descr="C:\Users\200721\Desktop\molecularhydrogen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84350"/>
            <a:ext cx="4254500" cy="2768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7756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8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6448"/>
            <a:ext cx="2318181" cy="5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 err="1">
                <a:solidFill>
                  <a:srgbClr val="FF6600"/>
                </a:solidFill>
                <a:latin typeface="Bookman Old Style" pitchFamily="18" charset="0"/>
              </a:rPr>
              <a:t>Valency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44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71550"/>
            <a:ext cx="2623967" cy="3705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3823" y="328017"/>
            <a:ext cx="2796912" cy="1405533"/>
          </a:xfrm>
          <a:prstGeom prst="cloudCallout">
            <a:avLst>
              <a:gd name="adj1" fmla="val -67848"/>
              <a:gd name="adj2" fmla="val 73007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Why do some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elements be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monatomic??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800" y="404217"/>
            <a:ext cx="3833715" cy="1405533"/>
          </a:xfrm>
          <a:prstGeom prst="cloudCallout">
            <a:avLst>
              <a:gd name="adj1" fmla="val -60012"/>
              <a:gd name="adj2" fmla="val 81416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Why do some elements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form diatomic or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triatomic molecules??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1400" y="361950"/>
            <a:ext cx="3260543" cy="1405533"/>
          </a:xfrm>
          <a:prstGeom prst="cloudCallout">
            <a:avLst>
              <a:gd name="adj1" fmla="val -71013"/>
              <a:gd name="adj2" fmla="val 88978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why do elements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have different 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atomicities</a:t>
            </a:r>
            <a:r>
              <a:rPr lang="en-US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??</a:t>
            </a:r>
            <a:endParaRPr lang="en-US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61" y="1619160"/>
            <a:ext cx="1231812" cy="11811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73" y="2115899"/>
            <a:ext cx="715627" cy="787190"/>
          </a:xfrm>
          <a:prstGeom prst="rect">
            <a:avLst/>
          </a:prstGeom>
        </p:spPr>
      </p:pic>
      <p:pic>
        <p:nvPicPr>
          <p:cNvPr id="4101" name="Picture 5" descr="C:\Users\200721\Desktop\Animated_Alphabet_Orange_Boil_N_w_1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22" y="3028950"/>
            <a:ext cx="1214937" cy="11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322" y="3618245"/>
            <a:ext cx="928078" cy="7930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981200"/>
            <a:ext cx="1047750" cy="1047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91" y="3257550"/>
            <a:ext cx="1472045" cy="14326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53" y="2877503"/>
            <a:ext cx="1446847" cy="1446847"/>
          </a:xfrm>
          <a:prstGeom prst="rect">
            <a:avLst/>
          </a:prstGeom>
        </p:spPr>
      </p:pic>
      <p:pic>
        <p:nvPicPr>
          <p:cNvPr id="4105" name="Picture 9" descr="C:\Users\200721\Desktop\clipart\h2oreact.gif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90" y="1962150"/>
            <a:ext cx="3245510" cy="28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98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2400" y="133350"/>
            <a:ext cx="8839200" cy="48006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39" y="133350"/>
            <a:ext cx="1481161" cy="1671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6410" y="216277"/>
            <a:ext cx="2145390" cy="983873"/>
          </a:xfrm>
          <a:prstGeom prst="cloudCallout">
            <a:avLst>
              <a:gd name="adj1" fmla="val 93692"/>
              <a:gd name="adj2" fmla="val 53868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What is </a:t>
            </a:r>
          </a:p>
          <a:p>
            <a:pPr algn="ctr"/>
            <a:r>
              <a:rPr lang="en-US" b="1" dirty="0" err="1" smtClean="0">
                <a:latin typeface="Bookman Old Style" panose="02050604050505020204" pitchFamily="18" charset="0"/>
              </a:rPr>
              <a:t>valency</a:t>
            </a:r>
            <a:r>
              <a:rPr lang="en-US" b="1" dirty="0" smtClean="0">
                <a:latin typeface="Bookman Old Style" panose="02050604050505020204" pitchFamily="18" charset="0"/>
              </a:rPr>
              <a:t>??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10491" y="2419351"/>
            <a:ext cx="2854550" cy="1031146"/>
            <a:chOff x="533400" y="1314450"/>
            <a:chExt cx="3140005" cy="774715"/>
          </a:xfrm>
        </p:grpSpPr>
        <p:sp>
          <p:nvSpPr>
            <p:cNvPr id="12" name="Rectangle 11"/>
            <p:cNvSpPr/>
            <p:nvPr/>
          </p:nvSpPr>
          <p:spPr>
            <a:xfrm>
              <a:off x="533400" y="1314450"/>
              <a:ext cx="3048000" cy="762000"/>
            </a:xfrm>
            <a:prstGeom prst="cloudCallout">
              <a:avLst>
                <a:gd name="adj1" fmla="val 91786"/>
                <a:gd name="adj2" fmla="val 29585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1431" y="1349967"/>
              <a:ext cx="3081974" cy="739198"/>
            </a:xfrm>
            <a:prstGeom prst="cloudCallout">
              <a:avLst>
                <a:gd name="adj1" fmla="val 82308"/>
                <a:gd name="adj2" fmla="val -7326"/>
              </a:avLst>
            </a:prstGeom>
            <a:noFill/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anose="02050604050505020204" pitchFamily="18" charset="0"/>
                </a:rPr>
                <a:t>We call as its </a:t>
              </a:r>
            </a:p>
            <a:p>
              <a:pPr algn="ctr"/>
              <a:r>
                <a:rPr lang="en-US" b="1" dirty="0" err="1" smtClean="0">
                  <a:latin typeface="Bookman Old Style" panose="02050604050505020204" pitchFamily="18" charset="0"/>
                </a:rPr>
                <a:t>valency</a:t>
              </a:r>
              <a:r>
                <a:rPr lang="en-US" b="1" dirty="0" smtClean="0">
                  <a:latin typeface="Bookman Old Style" panose="02050604050505020204" pitchFamily="18" charset="0"/>
                </a:rPr>
                <a:t>.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8600" y="3665906"/>
            <a:ext cx="4960620" cy="1115644"/>
            <a:chOff x="304800" y="1314450"/>
            <a:chExt cx="4960620" cy="1115644"/>
          </a:xfrm>
        </p:grpSpPr>
        <p:sp>
          <p:nvSpPr>
            <p:cNvPr id="16" name="Rectangle 15"/>
            <p:cNvSpPr/>
            <p:nvPr/>
          </p:nvSpPr>
          <p:spPr>
            <a:xfrm>
              <a:off x="304800" y="1314450"/>
              <a:ext cx="4960620" cy="1115644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" y="1439494"/>
              <a:ext cx="4668266" cy="92333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ookman Old Style" panose="02050604050505020204" pitchFamily="18" charset="0"/>
                </a:rPr>
                <a:t>Every elements reacts with other </a:t>
              </a:r>
              <a:endParaRPr lang="en-US" b="1" dirty="0" smtClean="0">
                <a:latin typeface="Bookman Old Style" panose="02050604050505020204" pitchFamily="18" charset="0"/>
              </a:endParaRPr>
            </a:p>
            <a:p>
              <a:r>
                <a:rPr lang="en-US" b="1" dirty="0" smtClean="0">
                  <a:latin typeface="Bookman Old Style" panose="02050604050505020204" pitchFamily="18" charset="0"/>
                </a:rPr>
                <a:t>elements </a:t>
              </a:r>
              <a:r>
                <a:rPr lang="en-US" b="1" dirty="0">
                  <a:latin typeface="Bookman Old Style" panose="02050604050505020204" pitchFamily="18" charset="0"/>
                </a:rPr>
                <a:t>according to its combining </a:t>
              </a:r>
              <a:endParaRPr lang="en-US" b="1" dirty="0" smtClean="0">
                <a:latin typeface="Bookman Old Style" panose="02050604050505020204" pitchFamily="18" charset="0"/>
              </a:endParaRPr>
            </a:p>
            <a:p>
              <a:r>
                <a:rPr lang="en-US" b="1" dirty="0" smtClean="0">
                  <a:latin typeface="Bookman Old Style" panose="02050604050505020204" pitchFamily="18" charset="0"/>
                </a:rPr>
                <a:t>capacity.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94" y="2038350"/>
            <a:ext cx="2688306" cy="21506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8" name="Group 17"/>
          <p:cNvGrpSpPr/>
          <p:nvPr/>
        </p:nvGrpSpPr>
        <p:grpSpPr>
          <a:xfrm>
            <a:off x="152400" y="1204413"/>
            <a:ext cx="5257800" cy="1214937"/>
            <a:chOff x="-38480" y="1166241"/>
            <a:chExt cx="5257800" cy="1214937"/>
          </a:xfrm>
        </p:grpSpPr>
        <p:sp>
          <p:nvSpPr>
            <p:cNvPr id="19" name="Rectangle 18"/>
            <p:cNvSpPr/>
            <p:nvPr/>
          </p:nvSpPr>
          <p:spPr>
            <a:xfrm>
              <a:off x="-38480" y="1166241"/>
              <a:ext cx="5257800" cy="121493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200" y="1353919"/>
              <a:ext cx="4990719" cy="92333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ookman Old Style" panose="02050604050505020204" pitchFamily="18" charset="0"/>
                </a:rPr>
                <a:t>Every element has a definite </a:t>
              </a:r>
              <a:r>
                <a:rPr lang="en-US" b="1" dirty="0" smtClean="0">
                  <a:latin typeface="Bookman Old Style" panose="02050604050505020204" pitchFamily="18" charset="0"/>
                </a:rPr>
                <a:t>combining</a:t>
              </a:r>
            </a:p>
            <a:p>
              <a:r>
                <a:rPr lang="en-US" b="1" dirty="0" smtClean="0">
                  <a:latin typeface="Bookman Old Style" panose="02050604050505020204" pitchFamily="18" charset="0"/>
                </a:rPr>
                <a:t>capacity</a:t>
              </a:r>
              <a:r>
                <a:rPr lang="en-US" b="1" dirty="0">
                  <a:latin typeface="Bookman Old Style" panose="02050604050505020204" pitchFamily="18" charset="0"/>
                </a:rPr>
                <a:t>, </a:t>
              </a:r>
              <a:r>
                <a:rPr lang="en-US" b="1" dirty="0" smtClean="0">
                  <a:latin typeface="Bookman Old Style" panose="02050604050505020204" pitchFamily="18" charset="0"/>
                </a:rPr>
                <a:t>that </a:t>
              </a:r>
              <a:r>
                <a:rPr lang="en-US" b="1" dirty="0">
                  <a:latin typeface="Bookman Old Style" panose="02050604050505020204" pitchFamily="18" charset="0"/>
                </a:rPr>
                <a:t>determines the atomicity </a:t>
              </a:r>
              <a:endParaRPr lang="en-US" b="1" dirty="0" smtClean="0">
                <a:latin typeface="Bookman Old Style" panose="02050604050505020204" pitchFamily="18" charset="0"/>
              </a:endParaRPr>
            </a:p>
            <a:p>
              <a:r>
                <a:rPr lang="en-US" b="1" dirty="0" smtClean="0">
                  <a:latin typeface="Bookman Old Style" panose="02050604050505020204" pitchFamily="18" charset="0"/>
                </a:rPr>
                <a:t>of </a:t>
              </a:r>
              <a:r>
                <a:rPr lang="en-US" b="1" dirty="0">
                  <a:latin typeface="Bookman Old Style" panose="02050604050505020204" pitchFamily="18" charset="0"/>
                </a:rPr>
                <a:t>its molecules.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80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133350"/>
            <a:ext cx="8839200" cy="48768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118" y="4363819"/>
            <a:ext cx="723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In doing so they  form chemical bonds with the other elements</a:t>
            </a:r>
          </a:p>
          <a:p>
            <a:r>
              <a:rPr lang="en-US" dirty="0" smtClean="0">
                <a:latin typeface="Bookman Old Style" pitchFamily="18" charset="0"/>
              </a:rPr>
              <a:t>leading to formation of compounds.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2423" y="2724150"/>
            <a:ext cx="8099577" cy="83939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					    octet electrons in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their outermost orbit. i.e. a stable state when there are 8 electrons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in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their outermost orbit.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2423" y="3678019"/>
            <a:ext cx="8099577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This they do by donating, accepting or sharing of the outermost orbit with </a:t>
            </a:r>
            <a:r>
              <a:rPr lang="en-US" dirty="0" smtClean="0">
                <a:latin typeface="Bookman Old Style" pitchFamily="18" charset="0"/>
              </a:rPr>
              <a:t>electrons </a:t>
            </a:r>
            <a:r>
              <a:rPr lang="en-US" dirty="0">
                <a:latin typeface="Bookman Old Style" pitchFamily="18" charset="0"/>
              </a:rPr>
              <a:t>of other elements.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29" y="133350"/>
            <a:ext cx="2903371" cy="2355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29" y="133350"/>
            <a:ext cx="2903371" cy="235527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752600" y="971550"/>
            <a:ext cx="2821353" cy="1259505"/>
            <a:chOff x="1752600" y="971550"/>
            <a:chExt cx="2821353" cy="1259505"/>
          </a:xfrm>
        </p:grpSpPr>
        <p:sp>
          <p:nvSpPr>
            <p:cNvPr id="15" name="Cloud Callout 14"/>
            <p:cNvSpPr/>
            <p:nvPr/>
          </p:nvSpPr>
          <p:spPr>
            <a:xfrm>
              <a:off x="1752600" y="971550"/>
              <a:ext cx="2821353" cy="1259505"/>
            </a:xfrm>
            <a:prstGeom prst="cloudCallout">
              <a:avLst>
                <a:gd name="adj1" fmla="val 38562"/>
                <a:gd name="adj2" fmla="val 78085"/>
              </a:avLst>
            </a:prstGeom>
            <a:solidFill>
              <a:srgbClr val="FF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1132" y="1239619"/>
              <a:ext cx="25346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Two electrons in the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outermost shell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71676" y="742950"/>
            <a:ext cx="2119724" cy="1259505"/>
            <a:chOff x="5576476" y="742950"/>
            <a:chExt cx="2119724" cy="1259505"/>
          </a:xfrm>
        </p:grpSpPr>
        <p:sp>
          <p:nvSpPr>
            <p:cNvPr id="16" name="Cloud Callout 15"/>
            <p:cNvSpPr/>
            <p:nvPr/>
          </p:nvSpPr>
          <p:spPr>
            <a:xfrm>
              <a:off x="5576476" y="742950"/>
              <a:ext cx="2119724" cy="1259505"/>
            </a:xfrm>
            <a:prstGeom prst="cloudCallout">
              <a:avLst>
                <a:gd name="adj1" fmla="val -83262"/>
                <a:gd name="adj2" fmla="val 1800"/>
              </a:avLst>
            </a:prstGeom>
            <a:solidFill>
              <a:srgbClr val="FFFFCC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90538" y="1011019"/>
              <a:ext cx="167706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As in case of </a:t>
              </a:r>
            </a:p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Helium 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304800" y="2724150"/>
            <a:ext cx="5271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All elements tend to complete the duplet or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7956" y="221218"/>
            <a:ext cx="1133644" cy="369332"/>
          </a:xfrm>
          <a:prstGeom prst="rect">
            <a:avLst/>
          </a:prstGeom>
          <a:solidFill>
            <a:srgbClr val="336600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Valency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r="16609"/>
          <a:stretch/>
        </p:blipFill>
        <p:spPr>
          <a:xfrm>
            <a:off x="5923149" y="1200150"/>
            <a:ext cx="2687451" cy="258040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33400" y="1352550"/>
            <a:ext cx="4126451" cy="369332"/>
            <a:chOff x="609600" y="1592818"/>
            <a:chExt cx="4126451" cy="369332"/>
          </a:xfrm>
        </p:grpSpPr>
        <p:sp>
          <p:nvSpPr>
            <p:cNvPr id="26" name="Rectangle 25"/>
            <p:cNvSpPr/>
            <p:nvPr/>
          </p:nvSpPr>
          <p:spPr>
            <a:xfrm>
              <a:off x="614676" y="1606408"/>
              <a:ext cx="4109724" cy="332372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9600" y="1592818"/>
              <a:ext cx="4126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Find out atomic number of sodium</a:t>
              </a:r>
              <a:endParaRPr lang="en-US" dirty="0">
                <a:latin typeface="Bookman Old Style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257505" y="249019"/>
            <a:ext cx="276229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Find out the </a:t>
            </a:r>
            <a:r>
              <a:rPr lang="en-US" b="1" dirty="0" err="1" smtClean="0">
                <a:latin typeface="Bookman Old Style" pitchFamily="18" charset="0"/>
              </a:rPr>
              <a:t>valency</a:t>
            </a:r>
            <a:r>
              <a:rPr lang="en-US" b="1" dirty="0" smtClean="0">
                <a:latin typeface="Bookman Old Style" pitchFamily="18" charset="0"/>
              </a:rPr>
              <a:t> 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for sodium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8476" y="1809750"/>
            <a:ext cx="4109724" cy="369332"/>
            <a:chOff x="614676" y="2050018"/>
            <a:chExt cx="4109724" cy="369332"/>
          </a:xfrm>
        </p:grpSpPr>
        <p:sp>
          <p:nvSpPr>
            <p:cNvPr id="29" name="Rectangle 28"/>
            <p:cNvSpPr/>
            <p:nvPr/>
          </p:nvSpPr>
          <p:spPr>
            <a:xfrm>
              <a:off x="614676" y="2086978"/>
              <a:ext cx="4109724" cy="332372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3483" y="2050018"/>
              <a:ext cx="3948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Write its electronic configuration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57200" y="2346817"/>
            <a:ext cx="4539175" cy="746665"/>
            <a:chOff x="569583" y="2794112"/>
            <a:chExt cx="4539175" cy="74666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83" y="2794112"/>
              <a:ext cx="4539175" cy="746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6291" y="2812018"/>
              <a:ext cx="4413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Find out weather sodium is stable or </a:t>
              </a:r>
            </a:p>
            <a:p>
              <a:r>
                <a:rPr lang="en-US" dirty="0" smtClean="0">
                  <a:latin typeface="Bookman Old Style" pitchFamily="18" charset="0"/>
                </a:rPr>
                <a:t>unstable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3400" y="3084823"/>
            <a:ext cx="5486400" cy="654990"/>
            <a:chOff x="686291" y="3184359"/>
            <a:chExt cx="5486400" cy="654990"/>
          </a:xfrm>
        </p:grpSpPr>
        <p:sp>
          <p:nvSpPr>
            <p:cNvPr id="33" name="Rectangle 32"/>
            <p:cNvSpPr/>
            <p:nvPr/>
          </p:nvSpPr>
          <p:spPr>
            <a:xfrm>
              <a:off x="702648" y="3184359"/>
              <a:ext cx="5470043" cy="647700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6291" y="3193018"/>
              <a:ext cx="52918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To become stable sodium can give 1 electron </a:t>
              </a:r>
            </a:p>
            <a:p>
              <a:r>
                <a:rPr lang="en-US" dirty="0" smtClean="0">
                  <a:latin typeface="Bookman Old Style" pitchFamily="18" charset="0"/>
                </a:rPr>
                <a:t>or take 7 electrons</a:t>
              </a:r>
              <a:endParaRPr lang="en-US" dirty="0">
                <a:latin typeface="Bookman Old Style" pitchFamily="18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6842" y="3867150"/>
            <a:ext cx="3252814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It is easy to give 1 electron.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254" y="4400550"/>
            <a:ext cx="3005951" cy="369332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18" charset="2"/>
              </a:rPr>
              <a:t>\</a:t>
            </a:r>
            <a:r>
              <a:rPr lang="en-US" dirty="0" err="1" smtClean="0">
                <a:latin typeface="Bookman Old Style" pitchFamily="18" charset="0"/>
              </a:rPr>
              <a:t>Valency</a:t>
            </a:r>
            <a:r>
              <a:rPr lang="en-US" dirty="0" smtClean="0">
                <a:latin typeface="Bookman Old Style" pitchFamily="18" charset="0"/>
              </a:rPr>
              <a:t> of sodium is 1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996375" y="1188482"/>
            <a:ext cx="1036155" cy="497968"/>
            <a:chOff x="4998620" y="-270887"/>
            <a:chExt cx="1139770" cy="662794"/>
          </a:xfrm>
        </p:grpSpPr>
        <p:sp>
          <p:nvSpPr>
            <p:cNvPr id="18" name="Cloud Callout 17"/>
            <p:cNvSpPr/>
            <p:nvPr/>
          </p:nvSpPr>
          <p:spPr>
            <a:xfrm>
              <a:off x="4998620" y="-270887"/>
              <a:ext cx="1139770" cy="662794"/>
            </a:xfrm>
            <a:prstGeom prst="cloudCallout">
              <a:avLst>
                <a:gd name="adj1" fmla="val -72654"/>
                <a:gd name="adj2" fmla="val 2105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87793" y="-202603"/>
              <a:ext cx="886781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Its 11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66555" y="1766057"/>
            <a:ext cx="1036155" cy="497968"/>
            <a:chOff x="6724684" y="1352550"/>
            <a:chExt cx="1036155" cy="497968"/>
          </a:xfrm>
        </p:grpSpPr>
        <p:sp>
          <p:nvSpPr>
            <p:cNvPr id="20" name="Cloud Callout 19"/>
            <p:cNvSpPr/>
            <p:nvPr/>
          </p:nvSpPr>
          <p:spPr>
            <a:xfrm>
              <a:off x="6724684" y="1352550"/>
              <a:ext cx="1036155" cy="497968"/>
            </a:xfrm>
            <a:prstGeom prst="cloudCallout">
              <a:avLst>
                <a:gd name="adj1" fmla="val -83486"/>
                <a:gd name="adj2" fmla="val 7899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62689" y="1408915"/>
              <a:ext cx="798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2,8,1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15435" y="2438904"/>
            <a:ext cx="1309165" cy="497968"/>
            <a:chOff x="5236764" y="2009764"/>
            <a:chExt cx="1309165" cy="497968"/>
          </a:xfrm>
        </p:grpSpPr>
        <p:sp>
          <p:nvSpPr>
            <p:cNvPr id="22" name="Cloud Callout 21"/>
            <p:cNvSpPr/>
            <p:nvPr/>
          </p:nvSpPr>
          <p:spPr>
            <a:xfrm>
              <a:off x="5236764" y="2009764"/>
              <a:ext cx="1253748" cy="497968"/>
            </a:xfrm>
            <a:prstGeom prst="cloudCallout">
              <a:avLst>
                <a:gd name="adj1" fmla="val -88923"/>
                <a:gd name="adj2" fmla="val 11564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40150" y="2009764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unstable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70352" y="742950"/>
            <a:ext cx="923651" cy="36933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Steps: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62800" y="1200150"/>
            <a:ext cx="189257" cy="1659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480523" y="3634341"/>
            <a:ext cx="3357495" cy="1135541"/>
            <a:chOff x="533400" y="361950"/>
            <a:chExt cx="3357495" cy="1135541"/>
          </a:xfrm>
        </p:grpSpPr>
        <p:sp>
          <p:nvSpPr>
            <p:cNvPr id="42" name="Cloud Callout 41"/>
            <p:cNvSpPr/>
            <p:nvPr/>
          </p:nvSpPr>
          <p:spPr>
            <a:xfrm>
              <a:off x="533400" y="361950"/>
              <a:ext cx="3313463" cy="1135541"/>
            </a:xfrm>
            <a:prstGeom prst="cloudCallout">
              <a:avLst>
                <a:gd name="adj1" fmla="val -62530"/>
                <a:gd name="adj2" fmla="val -54665"/>
              </a:avLst>
            </a:prstGeom>
            <a:solidFill>
              <a:srgbClr val="FFFF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9984" y="569768"/>
              <a:ext cx="30909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and achieve the inert gas </a:t>
              </a:r>
            </a:p>
            <a:p>
              <a:r>
                <a:rPr lang="en-US" dirty="0" smtClean="0">
                  <a:latin typeface="Bookman Old Style" pitchFamily="18" charset="0"/>
                </a:rPr>
                <a:t>electronic configuration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488188" y="3562350"/>
            <a:ext cx="3313463" cy="1249095"/>
            <a:chOff x="4191000" y="956603"/>
            <a:chExt cx="3012239" cy="1249095"/>
          </a:xfrm>
        </p:grpSpPr>
        <p:sp>
          <p:nvSpPr>
            <p:cNvPr id="48" name="Cloud Callout 47"/>
            <p:cNvSpPr/>
            <p:nvPr/>
          </p:nvSpPr>
          <p:spPr>
            <a:xfrm>
              <a:off x="4191000" y="956603"/>
              <a:ext cx="3012239" cy="1249095"/>
            </a:xfrm>
            <a:prstGeom prst="cloudCallout">
              <a:avLst>
                <a:gd name="adj1" fmla="val -96651"/>
                <a:gd name="adj2" fmla="val -6839"/>
              </a:avLst>
            </a:prstGeom>
            <a:solidFill>
              <a:srgbClr val="FFFF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58647" y="1144216"/>
              <a:ext cx="27709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For sodium the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nearest inert gas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is Neon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98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34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00400" y="297418"/>
            <a:ext cx="259398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Bookman Old Style" pitchFamily="18" charset="0"/>
              </a:rPr>
              <a:t>Valency</a:t>
            </a:r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 of chlorine 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220" y="934819"/>
            <a:ext cx="4679486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The atomic number of chlorine is 17, so</a:t>
            </a:r>
          </a:p>
          <a:p>
            <a:r>
              <a:rPr lang="en-US" dirty="0" smtClean="0">
                <a:latin typeface="Bookman Old Style" pitchFamily="18" charset="0"/>
              </a:rPr>
              <a:t>its electronic configuration is 2,8,7.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518" y="1849219"/>
            <a:ext cx="4675188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The chlorine atom has 7 electrons in its </a:t>
            </a:r>
          </a:p>
          <a:p>
            <a:r>
              <a:rPr lang="en-US" dirty="0" smtClean="0">
                <a:latin typeface="Bookman Old Style" pitchFamily="18" charset="0"/>
              </a:rPr>
              <a:t>Outermost shell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763619"/>
            <a:ext cx="4676306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It needs 1 more electron to achieve the </a:t>
            </a:r>
          </a:p>
          <a:p>
            <a:r>
              <a:rPr lang="en-US" dirty="0" smtClean="0">
                <a:latin typeface="Bookman Old Style" pitchFamily="18" charset="0"/>
              </a:rPr>
              <a:t>8 electron  configuration 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8840" y="3906619"/>
            <a:ext cx="810176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Since one chlorine atom gains 1 electron to achieve the inert gas electron configuration, so the </a:t>
            </a:r>
            <a:r>
              <a:rPr lang="en-US" dirty="0" err="1" smtClean="0">
                <a:latin typeface="Bookman Old Style" pitchFamily="18" charset="0"/>
              </a:rPr>
              <a:t>electrovalency</a:t>
            </a:r>
            <a:r>
              <a:rPr lang="en-US" dirty="0" smtClean="0">
                <a:latin typeface="Bookman Old Style" pitchFamily="18" charset="0"/>
              </a:rPr>
              <a:t> of chlorine is1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410200" y="865122"/>
            <a:ext cx="3148760" cy="2849628"/>
            <a:chOff x="5410200" y="788922"/>
            <a:chExt cx="3148760" cy="2849628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00"/>
            <a:stretch/>
          </p:blipFill>
          <p:spPr>
            <a:xfrm>
              <a:off x="5410200" y="788922"/>
              <a:ext cx="3148760" cy="284962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924800" y="819150"/>
              <a:ext cx="587607" cy="34636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625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59204"/>
            <a:ext cx="8763000" cy="477474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07" y="1733550"/>
            <a:ext cx="3973088" cy="3140795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239486" y="209550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Let us study Burning Reactions 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591707"/>
            <a:ext cx="536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On burning charcoal, it leaves ash at the end.</a:t>
            </a:r>
            <a:endParaRPr lang="en-US" dirty="0"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590800" y="904875"/>
            <a:ext cx="2613089" cy="1257300"/>
            <a:chOff x="2949511" y="904875"/>
            <a:chExt cx="2613089" cy="1257300"/>
          </a:xfrm>
        </p:grpSpPr>
        <p:sp>
          <p:nvSpPr>
            <p:cNvPr id="3" name="Cloud Callout 2"/>
            <p:cNvSpPr/>
            <p:nvPr/>
          </p:nvSpPr>
          <p:spPr>
            <a:xfrm>
              <a:off x="3146877" y="904875"/>
              <a:ext cx="2232757" cy="1257300"/>
            </a:xfrm>
            <a:prstGeom prst="cloudCallout">
              <a:avLst>
                <a:gd name="adj1" fmla="val -102152"/>
                <a:gd name="adj2" fmla="val -8929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49511" y="1047750"/>
              <a:ext cx="26130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Where does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the matter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charcoal go??</a:t>
              </a:r>
              <a:endParaRPr lang="en-US" dirty="0">
                <a:latin typeface="Bookman Old Style" pitchFamily="18" charset="0"/>
              </a:endParaRPr>
            </a:p>
          </p:txBody>
        </p:sp>
      </p:grpSp>
      <p:pic>
        <p:nvPicPr>
          <p:cNvPr id="2051" name="Picture 3" descr="\\192.168.1.18\mt_school\Darshana\images\clipart\question-smiley-emotico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19150"/>
            <a:ext cx="1422447" cy="14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73" y="1885950"/>
            <a:ext cx="3526727" cy="2949641"/>
          </a:xfrm>
          <a:prstGeom prst="ellipse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10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28600" y="133350"/>
            <a:ext cx="8686800" cy="4800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9645" y="98321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5000" y="9715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5956" y="100123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Valency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158115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Lithium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2524" y="158115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Li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5200" y="158817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209823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Sodium 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8884" y="21262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Na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1262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257175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Potassium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2524" y="257175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K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200" y="25834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1551" y="308240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Silver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2930" y="31005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Ag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31168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" y="36041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Copper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56442" y="363390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Cu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00400" y="36502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 and 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410741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Mercury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0998" y="409575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Hg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00400" y="410741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 and 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98321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98321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15200" y="98321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Valency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419600" y="1592818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Magnesium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12903" y="156055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Mg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49866" y="159639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8200" y="2105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Calcium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00800" y="207335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49866" y="210931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24400" y="261782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Zinc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00800" y="257448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Zn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49866" y="261782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00600" y="31284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Iron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05632" y="310788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91400" y="310788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 and 3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72000" y="365021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Aluminium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47310" y="364128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Al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72400" y="36502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878755" y="209550"/>
            <a:ext cx="5588845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0" y="20955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Valencies</a:t>
            </a:r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 of Some Common Metal Elements </a:t>
            </a:r>
            <a:endParaRPr lang="en-US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647838"/>
              </p:ext>
            </p:extLst>
          </p:nvPr>
        </p:nvGraphicFramePr>
        <p:xfrm>
          <a:off x="4487838" y="971550"/>
          <a:ext cx="4046562" cy="3044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1962"/>
                <a:gridCol w="1219200"/>
                <a:gridCol w="1295400"/>
              </a:tblGrid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49336"/>
              </p:ext>
            </p:extLst>
          </p:nvPr>
        </p:nvGraphicFramePr>
        <p:xfrm>
          <a:off x="449238" y="971550"/>
          <a:ext cx="4046562" cy="35554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8854"/>
                <a:gridCol w="1348854"/>
                <a:gridCol w="1348854"/>
              </a:tblGrid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09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489643" y="726320"/>
            <a:ext cx="2164713" cy="1208973"/>
            <a:chOff x="3489643" y="726320"/>
            <a:chExt cx="2164713" cy="1208973"/>
          </a:xfrm>
        </p:grpSpPr>
        <p:sp>
          <p:nvSpPr>
            <p:cNvPr id="3" name="Cloud Callout 2"/>
            <p:cNvSpPr/>
            <p:nvPr/>
          </p:nvSpPr>
          <p:spPr>
            <a:xfrm>
              <a:off x="3489643" y="726320"/>
              <a:ext cx="2164713" cy="1208973"/>
            </a:xfrm>
            <a:prstGeom prst="cloudCallout">
              <a:avLst>
                <a:gd name="adj1" fmla="val 48181"/>
                <a:gd name="adj2" fmla="val -64267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57600" y="934819"/>
              <a:ext cx="18662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Metals are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electropositive 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64887" y="666750"/>
            <a:ext cx="2164713" cy="1208973"/>
            <a:chOff x="3489643" y="726320"/>
            <a:chExt cx="2164713" cy="1208973"/>
          </a:xfrm>
        </p:grpSpPr>
        <p:sp>
          <p:nvSpPr>
            <p:cNvPr id="53" name="Cloud Callout 52"/>
            <p:cNvSpPr/>
            <p:nvPr/>
          </p:nvSpPr>
          <p:spPr>
            <a:xfrm>
              <a:off x="3489643" y="726320"/>
              <a:ext cx="2164713" cy="1208973"/>
            </a:xfrm>
            <a:prstGeom prst="cloudCallout">
              <a:avLst>
                <a:gd name="adj1" fmla="val -69618"/>
                <a:gd name="adj2" fmla="val -6742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01074" y="878720"/>
              <a:ext cx="15792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Metals tend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to give away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electrons 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33600" y="2876550"/>
            <a:ext cx="1478528" cy="563995"/>
            <a:chOff x="3832735" y="1048809"/>
            <a:chExt cx="1478528" cy="563995"/>
          </a:xfrm>
        </p:grpSpPr>
        <p:sp>
          <p:nvSpPr>
            <p:cNvPr id="57" name="Cloud Callout 56"/>
            <p:cNvSpPr/>
            <p:nvPr/>
          </p:nvSpPr>
          <p:spPr>
            <a:xfrm>
              <a:off x="3832735" y="1048809"/>
              <a:ext cx="1478528" cy="563995"/>
            </a:xfrm>
            <a:prstGeom prst="cloudCallout">
              <a:avLst>
                <a:gd name="adj1" fmla="val 31431"/>
                <a:gd name="adj2" fmla="val 10124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08658" y="1108761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Cuprous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686629" y="2768866"/>
            <a:ext cx="1478528" cy="563995"/>
            <a:chOff x="3832735" y="1048809"/>
            <a:chExt cx="1478528" cy="563995"/>
          </a:xfrm>
        </p:grpSpPr>
        <p:sp>
          <p:nvSpPr>
            <p:cNvPr id="60" name="Cloud Callout 59"/>
            <p:cNvSpPr/>
            <p:nvPr/>
          </p:nvSpPr>
          <p:spPr>
            <a:xfrm>
              <a:off x="3832735" y="1048809"/>
              <a:ext cx="1478528" cy="563995"/>
            </a:xfrm>
            <a:prstGeom prst="cloudCallout">
              <a:avLst>
                <a:gd name="adj1" fmla="val -21395"/>
                <a:gd name="adj2" fmla="val 118128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17662" y="1108761"/>
              <a:ext cx="94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Cupric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33600" y="3074555"/>
            <a:ext cx="1626381" cy="563995"/>
            <a:chOff x="3758809" y="1019393"/>
            <a:chExt cx="1626381" cy="563995"/>
          </a:xfrm>
        </p:grpSpPr>
        <p:sp>
          <p:nvSpPr>
            <p:cNvPr id="63" name="Cloud Callout 62"/>
            <p:cNvSpPr/>
            <p:nvPr/>
          </p:nvSpPr>
          <p:spPr>
            <a:xfrm>
              <a:off x="3758809" y="1019393"/>
              <a:ext cx="1626381" cy="563995"/>
            </a:xfrm>
            <a:prstGeom prst="cloudCallout">
              <a:avLst>
                <a:gd name="adj1" fmla="val 27097"/>
                <a:gd name="adj2" fmla="val 145150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89237" y="1108761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Mercurous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57600" y="3074555"/>
            <a:ext cx="1478528" cy="563995"/>
            <a:chOff x="3832735" y="1048809"/>
            <a:chExt cx="1478528" cy="563995"/>
          </a:xfrm>
        </p:grpSpPr>
        <p:sp>
          <p:nvSpPr>
            <p:cNvPr id="66" name="Cloud Callout 65"/>
            <p:cNvSpPr/>
            <p:nvPr/>
          </p:nvSpPr>
          <p:spPr>
            <a:xfrm>
              <a:off x="3832735" y="1048809"/>
              <a:ext cx="1478528" cy="563995"/>
            </a:xfrm>
            <a:prstGeom prst="cloudCallout">
              <a:avLst>
                <a:gd name="adj1" fmla="val -16241"/>
                <a:gd name="adj2" fmla="val 147402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8241" y="1108761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Mercuric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199684" y="2419350"/>
            <a:ext cx="1344116" cy="563995"/>
            <a:chOff x="3758809" y="1048809"/>
            <a:chExt cx="1626381" cy="563995"/>
          </a:xfrm>
        </p:grpSpPr>
        <p:sp>
          <p:nvSpPr>
            <p:cNvPr id="69" name="Cloud Callout 68"/>
            <p:cNvSpPr/>
            <p:nvPr/>
          </p:nvSpPr>
          <p:spPr>
            <a:xfrm>
              <a:off x="3758809" y="1048809"/>
              <a:ext cx="1626381" cy="563995"/>
            </a:xfrm>
            <a:prstGeom prst="cloudCallout">
              <a:avLst>
                <a:gd name="adj1" fmla="val 39591"/>
                <a:gd name="adj2" fmla="val 86603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59958" y="1108761"/>
              <a:ext cx="10615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Ferrous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620000" y="2343150"/>
            <a:ext cx="1221924" cy="563995"/>
            <a:chOff x="3961037" y="1048809"/>
            <a:chExt cx="1221924" cy="563995"/>
          </a:xfrm>
        </p:grpSpPr>
        <p:sp>
          <p:nvSpPr>
            <p:cNvPr id="72" name="Cloud Callout 71"/>
            <p:cNvSpPr/>
            <p:nvPr/>
          </p:nvSpPr>
          <p:spPr>
            <a:xfrm>
              <a:off x="3961037" y="1048809"/>
              <a:ext cx="1221924" cy="563995"/>
            </a:xfrm>
            <a:prstGeom prst="cloudCallout">
              <a:avLst>
                <a:gd name="adj1" fmla="val -2747"/>
                <a:gd name="adj2" fmla="val 91107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68962" y="1108761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Ferric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3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228600" y="133350"/>
            <a:ext cx="8763000" cy="48006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445" y="97155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876" y="9715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38356" y="9715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Valency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14287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Hydrogen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142875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1266" y="14404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" y="196215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Fluorine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196215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94952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126" y="24193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Chlorine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18084" y="243101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Cl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800" y="24310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5351" y="293000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Bromine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0" y="296441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29527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34517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Iodine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79112" y="349781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5955" y="34099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400" y="403121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Oxygen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86000" y="401955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87466" y="40312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4400" y="98321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Element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08284" y="97155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Symbol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2563" y="97155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Valency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6800" y="146101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Sulphur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3200" y="14287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72400" y="146458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76800" y="1941552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Nitrogen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53200" y="190928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72400" y="194524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48200" y="2453759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Phosphorus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06866" y="241042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72400" y="245375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76800" y="296441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Carbon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78012" y="304061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72400" y="294382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7001" y="209550"/>
            <a:ext cx="649399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Valencies</a:t>
            </a:r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 of Some Common Non - Metal Elements </a:t>
            </a:r>
            <a:endParaRPr lang="en-US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554347"/>
              </p:ext>
            </p:extLst>
          </p:nvPr>
        </p:nvGraphicFramePr>
        <p:xfrm>
          <a:off x="525438" y="895350"/>
          <a:ext cx="4046562" cy="3551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1962"/>
                <a:gridCol w="1219200"/>
                <a:gridCol w="1295400"/>
              </a:tblGrid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18813"/>
              </p:ext>
            </p:extLst>
          </p:nvPr>
        </p:nvGraphicFramePr>
        <p:xfrm>
          <a:off x="4572000" y="895350"/>
          <a:ext cx="4046562" cy="2537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1962"/>
                <a:gridCol w="1219200"/>
                <a:gridCol w="1295400"/>
              </a:tblGrid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2940687" y="726320"/>
            <a:ext cx="2164713" cy="1208973"/>
            <a:chOff x="3489643" y="726320"/>
            <a:chExt cx="2164713" cy="1208973"/>
          </a:xfrm>
        </p:grpSpPr>
        <p:sp>
          <p:nvSpPr>
            <p:cNvPr id="48" name="Cloud Callout 47"/>
            <p:cNvSpPr/>
            <p:nvPr/>
          </p:nvSpPr>
          <p:spPr>
            <a:xfrm>
              <a:off x="3489643" y="726320"/>
              <a:ext cx="2164713" cy="1208973"/>
            </a:xfrm>
            <a:prstGeom prst="cloudCallout">
              <a:avLst>
                <a:gd name="adj1" fmla="val 48181"/>
                <a:gd name="adj2" fmla="val -64267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99091" y="934819"/>
              <a:ext cx="1983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Non-metals are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electronegative 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619816" y="590550"/>
            <a:ext cx="2381184" cy="1208973"/>
            <a:chOff x="3381407" y="726320"/>
            <a:chExt cx="2381184" cy="1208973"/>
          </a:xfrm>
        </p:grpSpPr>
        <p:sp>
          <p:nvSpPr>
            <p:cNvPr id="52" name="Cloud Callout 51"/>
            <p:cNvSpPr/>
            <p:nvPr/>
          </p:nvSpPr>
          <p:spPr>
            <a:xfrm>
              <a:off x="3381407" y="726320"/>
              <a:ext cx="2381184" cy="1208973"/>
            </a:xfrm>
            <a:prstGeom prst="cloudCallout">
              <a:avLst>
                <a:gd name="adj1" fmla="val -70222"/>
                <a:gd name="adj2" fmla="val 9267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97383" y="868493"/>
              <a:ext cx="20569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Non-metals tend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accept or share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electrons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5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9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8" y="2676448"/>
            <a:ext cx="5061382" cy="5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Ions and Polyatomic Ions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8"/>
          <a:stretch/>
        </p:blipFill>
        <p:spPr>
          <a:xfrm>
            <a:off x="152400" y="209550"/>
            <a:ext cx="8763000" cy="47419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5" name="Group 34"/>
          <p:cNvGrpSpPr/>
          <p:nvPr/>
        </p:nvGrpSpPr>
        <p:grpSpPr>
          <a:xfrm>
            <a:off x="228600" y="2266950"/>
            <a:ext cx="4572000" cy="990600"/>
            <a:chOff x="3657600" y="1809750"/>
            <a:chExt cx="4572000" cy="990600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3" name="Down Arrow Callout 32"/>
            <p:cNvSpPr/>
            <p:nvPr/>
          </p:nvSpPr>
          <p:spPr>
            <a:xfrm>
              <a:off x="3657600" y="1809750"/>
              <a:ext cx="4572000" cy="990600"/>
            </a:xfrm>
            <a:prstGeom prst="downArrowCallou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10000" y="1809750"/>
              <a:ext cx="4291559" cy="646331"/>
            </a:xfrm>
            <a:prstGeom prst="rect">
              <a:avLst/>
            </a:prstGeom>
            <a:noFill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Compounds formed by metals and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non metals contain charged species.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4800" y="3333750"/>
            <a:ext cx="4663456" cy="744252"/>
            <a:chOff x="3733800" y="2851927"/>
            <a:chExt cx="4663456" cy="744252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7" name="Down Arrow Callout 36"/>
            <p:cNvSpPr/>
            <p:nvPr/>
          </p:nvSpPr>
          <p:spPr>
            <a:xfrm>
              <a:off x="3733800" y="2851927"/>
              <a:ext cx="4572000" cy="744252"/>
            </a:xfrm>
            <a:prstGeom prst="downArrowCallou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33800" y="2876550"/>
              <a:ext cx="4663456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The charged species are known as ions.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895350"/>
            <a:ext cx="1011653" cy="114180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17654" y="4113498"/>
            <a:ext cx="4711546" cy="744252"/>
            <a:chOff x="3657600" y="3659124"/>
            <a:chExt cx="4711546" cy="744252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4" name="Rectangle 33"/>
            <p:cNvSpPr/>
            <p:nvPr/>
          </p:nvSpPr>
          <p:spPr>
            <a:xfrm>
              <a:off x="3657600" y="3659124"/>
              <a:ext cx="4572000" cy="74425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57600" y="3659124"/>
              <a:ext cx="4711546" cy="646331"/>
            </a:xfrm>
            <a:prstGeom prst="rect">
              <a:avLst/>
            </a:prstGeom>
            <a:noFill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negatively charged ion is called anion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and the positive charge ion is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cation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.</a:t>
              </a:r>
              <a:endParaRPr lang="en-US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60687" y="3479603"/>
            <a:ext cx="3778513" cy="1530547"/>
            <a:chOff x="6149113" y="2999461"/>
            <a:chExt cx="3778513" cy="1762428"/>
          </a:xfrm>
        </p:grpSpPr>
        <p:sp>
          <p:nvSpPr>
            <p:cNvPr id="40" name="Rectangle 39"/>
            <p:cNvSpPr/>
            <p:nvPr/>
          </p:nvSpPr>
          <p:spPr>
            <a:xfrm>
              <a:off x="6149113" y="3254376"/>
              <a:ext cx="3778513" cy="1198627"/>
            </a:xfrm>
            <a:prstGeom prst="round2DiagRect">
              <a:avLst>
                <a:gd name="adj1" fmla="val 50000"/>
                <a:gd name="adj2" fmla="val 0"/>
              </a:avLst>
            </a:prstGeom>
            <a:ln/>
            <a:effectLst>
              <a:glow rad="228600">
                <a:schemeClr val="bg1"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24600" y="2999461"/>
              <a:ext cx="3315331" cy="1762428"/>
            </a:xfrm>
            <a:prstGeom prst="flowChartPunchedTape">
              <a:avLst/>
            </a:prstGeom>
            <a:noFill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For example: Sodium ion is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written as Na</a:t>
              </a:r>
              <a:r>
                <a:rPr lang="en-US" baseline="30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+ </a:t>
              </a:r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and chloride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ion as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Cl</a:t>
              </a:r>
              <a:r>
                <a:rPr lang="en-US" baseline="30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-</a:t>
              </a:r>
              <a:endParaRPr lang="en-US" baseline="30000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57800" y="434372"/>
            <a:ext cx="2061005" cy="1070578"/>
            <a:chOff x="5311580" y="470111"/>
            <a:chExt cx="1873641" cy="973253"/>
          </a:xfrm>
        </p:grpSpPr>
        <p:sp>
          <p:nvSpPr>
            <p:cNvPr id="26" name="Cloud Callout 25"/>
            <p:cNvSpPr/>
            <p:nvPr/>
          </p:nvSpPr>
          <p:spPr>
            <a:xfrm>
              <a:off x="5311580" y="470111"/>
              <a:ext cx="1873641" cy="973253"/>
            </a:xfrm>
            <a:prstGeom prst="cloudCallout">
              <a:avLst>
                <a:gd name="adj1" fmla="val 68623"/>
                <a:gd name="adj2" fmla="val 74675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56442" y="693113"/>
              <a:ext cx="1390533" cy="587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What is an </a:t>
              </a:r>
            </a:p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ion??</a:t>
              </a:r>
              <a:endParaRPr lang="en-US" b="1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6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231894"/>
              </p:ext>
            </p:extLst>
          </p:nvPr>
        </p:nvGraphicFramePr>
        <p:xfrm>
          <a:off x="685800" y="971550"/>
          <a:ext cx="2590800" cy="36525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1371600"/>
                <a:gridCol w="1219200"/>
              </a:tblGrid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105941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Element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151661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Helium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9621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Hydrogen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41935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Fluorine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28765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Bookman Old Style" panose="02050604050505020204" pitchFamily="18" charset="0"/>
              </a:rPr>
              <a:t>C</a:t>
            </a:r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hlorine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333375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Oxygen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0" y="379095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Nitrogen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24815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Carbon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7400" y="105941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Valency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52844" y="15049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52844" y="19621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52844" y="24193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52844" y="33337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52844" y="37909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52844" y="42481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2844" y="28765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336685"/>
            <a:ext cx="3588611" cy="406265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Valencies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of some elements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495800" y="421448"/>
            <a:ext cx="2061005" cy="1070578"/>
            <a:chOff x="5311580" y="470111"/>
            <a:chExt cx="1873641" cy="973253"/>
          </a:xfrm>
        </p:grpSpPr>
        <p:sp>
          <p:nvSpPr>
            <p:cNvPr id="26" name="Cloud Callout 25"/>
            <p:cNvSpPr/>
            <p:nvPr/>
          </p:nvSpPr>
          <p:spPr>
            <a:xfrm>
              <a:off x="5311580" y="470111"/>
              <a:ext cx="1873641" cy="973253"/>
            </a:xfrm>
            <a:prstGeom prst="cloudCallout">
              <a:avLst>
                <a:gd name="adj1" fmla="val 100532"/>
                <a:gd name="adj2" fmla="val 11510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56442" y="693113"/>
              <a:ext cx="1390533" cy="587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33CC"/>
                  </a:solidFill>
                  <a:latin typeface="Bookman Old Style" panose="02050604050505020204" pitchFamily="18" charset="0"/>
                </a:rPr>
                <a:t>What is an </a:t>
              </a:r>
            </a:p>
            <a:p>
              <a:pPr algn="ctr"/>
              <a:r>
                <a:rPr lang="en-US" b="1" dirty="0" smtClean="0">
                  <a:solidFill>
                    <a:srgbClr val="FF33CC"/>
                  </a:solidFill>
                  <a:latin typeface="Bookman Old Style" panose="02050604050505020204" pitchFamily="18" charset="0"/>
                </a:rPr>
                <a:t>ion??</a:t>
              </a:r>
              <a:endParaRPr lang="en-US" b="1" dirty="0">
                <a:solidFill>
                  <a:srgbClr val="FF33CC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57600" y="1809750"/>
            <a:ext cx="4572000" cy="990600"/>
            <a:chOff x="3657600" y="1809750"/>
            <a:chExt cx="4572000" cy="990600"/>
          </a:xfrm>
        </p:grpSpPr>
        <p:sp>
          <p:nvSpPr>
            <p:cNvPr id="33" name="Down Arrow Callout 32"/>
            <p:cNvSpPr/>
            <p:nvPr/>
          </p:nvSpPr>
          <p:spPr>
            <a:xfrm>
              <a:off x="3657600" y="1809750"/>
              <a:ext cx="4572000" cy="990600"/>
            </a:xfrm>
            <a:prstGeom prst="downArrowCallou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810000" y="1809750"/>
              <a:ext cx="42915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Compounds formed by metals and 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non metals contain charged species.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3800" y="2851927"/>
            <a:ext cx="4663456" cy="744252"/>
            <a:chOff x="3733800" y="2851927"/>
            <a:chExt cx="4663456" cy="744252"/>
          </a:xfrm>
        </p:grpSpPr>
        <p:sp>
          <p:nvSpPr>
            <p:cNvPr id="37" name="Down Arrow Callout 36"/>
            <p:cNvSpPr/>
            <p:nvPr/>
          </p:nvSpPr>
          <p:spPr>
            <a:xfrm>
              <a:off x="3733800" y="2851927"/>
              <a:ext cx="4572000" cy="744252"/>
            </a:xfrm>
            <a:prstGeom prst="downArrowCallou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33800" y="2876550"/>
              <a:ext cx="4663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The charged species are known as ions.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90550"/>
            <a:ext cx="1011653" cy="114180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746654" y="3638550"/>
            <a:ext cx="4711546" cy="744252"/>
            <a:chOff x="3657600" y="3659124"/>
            <a:chExt cx="4711546" cy="744252"/>
          </a:xfrm>
        </p:grpSpPr>
        <p:sp>
          <p:nvSpPr>
            <p:cNvPr id="34" name="Rectangle 33"/>
            <p:cNvSpPr/>
            <p:nvPr/>
          </p:nvSpPr>
          <p:spPr>
            <a:xfrm>
              <a:off x="3657600" y="3659124"/>
              <a:ext cx="4572000" cy="74425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57600" y="3659124"/>
              <a:ext cx="4711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negatively charged ion is called anion 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and the positive charge ion is </a:t>
              </a:r>
              <a:r>
                <a:rPr lang="en-US" dirty="0" err="1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cation</a:t>
              </a:r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.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/>
          <p:cNvSpPr/>
          <p:nvPr/>
        </p:nvSpPr>
        <p:spPr>
          <a:xfrm>
            <a:off x="228600" y="133350"/>
            <a:ext cx="8763000" cy="4800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69587"/>
              </p:ext>
            </p:extLst>
          </p:nvPr>
        </p:nvGraphicFramePr>
        <p:xfrm>
          <a:off x="533400" y="609362"/>
          <a:ext cx="4038600" cy="424838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47800"/>
                <a:gridCol w="1447800"/>
                <a:gridCol w="1143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1743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  <a:tr h="1447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  <a:tr h="670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3272" y="65659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Net charge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412" y="1440418"/>
            <a:ext cx="88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 Unit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4137" y="63099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Cation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81200" y="126468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Sodium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0" y="211455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Copper *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1200" y="1809750"/>
            <a:ext cx="82231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Silver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81200" y="1569482"/>
            <a:ext cx="145678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Potassium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75969" y="630992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Symbol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83386" y="1288018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Na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683386" y="1581150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K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657600" y="1821418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Ag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81400" y="2114550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Cu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98906"/>
              </p:ext>
            </p:extLst>
          </p:nvPr>
        </p:nvGraphicFramePr>
        <p:xfrm>
          <a:off x="4587905" y="609119"/>
          <a:ext cx="2574895" cy="424863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31895"/>
                <a:gridCol w="1143000"/>
              </a:tblGrid>
              <a:tr h="362534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17492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  <a:tr h="14478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4724400" y="62361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Anion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81200" y="971550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Hydrogen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695055" y="184404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Iodide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4648200" y="4183618"/>
            <a:ext cx="120395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Nitride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667250" y="3006611"/>
            <a:ext cx="120395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Sulphide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648200" y="2724150"/>
            <a:ext cx="904546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Oxide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655953" y="1592818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Bromide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63448" y="1292097"/>
            <a:ext cx="1203952" cy="4414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Chloride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648200" y="983218"/>
            <a:ext cx="10945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Hydride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096000" y="623610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Symbol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683386" y="983218"/>
            <a:ext cx="461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H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336588" y="971550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H</a:t>
            </a:r>
            <a:r>
              <a:rPr lang="en-US" b="1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</a:t>
            </a:r>
            <a:endParaRPr lang="en-US" b="1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248400" y="1288018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33CC"/>
                </a:solidFill>
                <a:latin typeface="Bookman Old Style" panose="02050604050505020204" pitchFamily="18" charset="0"/>
              </a:rPr>
              <a:t>Cl</a:t>
            </a:r>
            <a:r>
              <a:rPr lang="en-US" b="1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</a:t>
            </a:r>
            <a:endParaRPr lang="en-US" b="1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248424" y="1581150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Br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381472" y="1807607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I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248400" y="2110223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OH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282867" y="234315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NO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3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38853" y="238125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Ammonium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3581400" y="2343150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NH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4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</a:t>
            </a:r>
            <a:endParaRPr lang="en-US" baseline="-25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350620" y="209550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</a:rPr>
              <a:t>Some Common, Simple and poly atomic ions</a:t>
            </a:r>
            <a:endParaRPr lang="en-US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78088" y="3181350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 Units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937886" y="2724150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Magnesium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947088" y="354639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Copper*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996449" y="3790950"/>
            <a:ext cx="120395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Iron*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981200" y="3267075"/>
            <a:ext cx="679599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Zinc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953135" y="3017282"/>
            <a:ext cx="120395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Calcium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581400" y="3300740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Zn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581400" y="3878818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Fe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3581400" y="3051130"/>
            <a:ext cx="679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Ca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581400" y="3574018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Cu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600366" y="272415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Mg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78088" y="4336018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Units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015328" y="417195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Aluminium</a:t>
            </a:r>
            <a:endParaRPr lang="en-US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83284" y="4476750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Iron*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582642" y="419413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Al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+3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3582642" y="449893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Fe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+3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681487" y="234315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Nitrate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4695454" y="2094229"/>
            <a:ext cx="1324346" cy="401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Hydroxide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4663448" y="3257550"/>
            <a:ext cx="1203952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Bookman Old Style" panose="02050604050505020204" pitchFamily="18" charset="0"/>
              </a:rPr>
              <a:t>Sulphate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600790" y="3550682"/>
            <a:ext cx="145678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Carbonate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639219" y="4488418"/>
            <a:ext cx="145678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Phosphate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572000" y="3802618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Dichromate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6331894" y="2724150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O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6363954" y="2996684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S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278229" y="3257550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SO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4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248400" y="3533775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CO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3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6172200" y="3802618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Cr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2</a:t>
            </a:r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O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7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-2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6324600" y="4171950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N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-3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6248400" y="4488418"/>
            <a:ext cx="76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PO</a:t>
            </a:r>
            <a:r>
              <a:rPr lang="en-US" baseline="-25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4</a:t>
            </a:r>
            <a:r>
              <a:rPr lang="en-US" baseline="30000" dirty="0" smtClean="0">
                <a:solidFill>
                  <a:srgbClr val="0033CC"/>
                </a:solidFill>
                <a:latin typeface="Bookman Old Style" panose="02050604050505020204" pitchFamily="18" charset="0"/>
              </a:rPr>
              <a:t>-3</a:t>
            </a:r>
            <a:endParaRPr lang="en-US" baseline="30000" dirty="0">
              <a:solidFill>
                <a:srgbClr val="0033CC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91200" y="2952750"/>
            <a:ext cx="2781390" cy="1781907"/>
            <a:chOff x="6210210" y="3105150"/>
            <a:chExt cx="2781390" cy="1781907"/>
          </a:xfrm>
        </p:grpSpPr>
        <p:sp>
          <p:nvSpPr>
            <p:cNvPr id="2" name="Cloud Callout 1"/>
            <p:cNvSpPr/>
            <p:nvPr/>
          </p:nvSpPr>
          <p:spPr>
            <a:xfrm>
              <a:off x="6210210" y="3105150"/>
              <a:ext cx="2781390" cy="1781907"/>
            </a:xfrm>
            <a:prstGeom prst="cloudCallout">
              <a:avLst>
                <a:gd name="adj1" fmla="val -59010"/>
                <a:gd name="adj2" fmla="val -38384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604210" y="3409950"/>
              <a:ext cx="22044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Bookman Old Style" pitchFamily="18" charset="0"/>
                </a:rPr>
                <a:t>Valency</a:t>
              </a:r>
              <a:r>
                <a:rPr lang="en-US" dirty="0" smtClean="0">
                  <a:latin typeface="Bookman Old Style" pitchFamily="18" charset="0"/>
                </a:rPr>
                <a:t> of an ion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is equal to the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Magnitude of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its charge.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43600" y="3080300"/>
            <a:ext cx="2537215" cy="1472650"/>
            <a:chOff x="6539264" y="1047750"/>
            <a:chExt cx="2537215" cy="1472650"/>
          </a:xfrm>
        </p:grpSpPr>
        <p:sp>
          <p:nvSpPr>
            <p:cNvPr id="209" name="Cloud Callout 208"/>
            <p:cNvSpPr/>
            <p:nvPr/>
          </p:nvSpPr>
          <p:spPr>
            <a:xfrm>
              <a:off x="6539264" y="1047750"/>
              <a:ext cx="2528536" cy="1472650"/>
            </a:xfrm>
            <a:prstGeom prst="cloudCallout">
              <a:avLst>
                <a:gd name="adj1" fmla="val -63119"/>
                <a:gd name="adj2" fmla="val -41114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641197" y="1544419"/>
              <a:ext cx="24352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Bookman Old Style" pitchFamily="18" charset="0"/>
                </a:rPr>
                <a:t>Valency</a:t>
              </a:r>
              <a:r>
                <a:rPr lang="en-US" dirty="0" smtClean="0">
                  <a:latin typeface="Bookman Old Style" pitchFamily="18" charset="0"/>
                </a:rPr>
                <a:t> of oxide ion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(O</a:t>
              </a:r>
              <a:r>
                <a:rPr lang="en-US" baseline="30000" dirty="0" smtClean="0">
                  <a:latin typeface="Bookman Old Style" pitchFamily="18" charset="0"/>
                </a:rPr>
                <a:t>-2</a:t>
              </a:r>
              <a:r>
                <a:rPr lang="en-US" dirty="0" smtClean="0">
                  <a:latin typeface="Bookman Old Style" pitchFamily="18" charset="0"/>
                </a:rPr>
                <a:t>) is 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01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8" grpId="0"/>
      <p:bldP spid="10" grpId="0"/>
      <p:bldP spid="12" grpId="0"/>
      <p:bldP spid="13" grpId="0"/>
      <p:bldP spid="21" grpId="0"/>
      <p:bldP spid="22" grpId="0"/>
      <p:bldP spid="25" grpId="0"/>
      <p:bldP spid="26" grpId="0"/>
      <p:bldP spid="33" grpId="0"/>
      <p:bldP spid="36" grpId="0"/>
      <p:bldP spid="92" grpId="0"/>
      <p:bldP spid="97" grpId="0"/>
      <p:bldP spid="98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10" grpId="0"/>
      <p:bldP spid="113" grpId="0"/>
      <p:bldP spid="116" grpId="0"/>
      <p:bldP spid="157" grpId="0"/>
      <p:bldP spid="160" grpId="0"/>
      <p:bldP spid="175" grpId="0"/>
      <p:bldP spid="107" grpId="0"/>
      <p:bldP spid="119" grpId="0"/>
      <p:bldP spid="121" grpId="0"/>
      <p:bldP spid="122" grpId="0"/>
      <p:bldP spid="124" grpId="0"/>
      <p:bldP spid="125" grpId="0"/>
      <p:bldP spid="127" grpId="0"/>
      <p:bldP spid="131" grpId="0"/>
      <p:bldP spid="136" grpId="0"/>
      <p:bldP spid="141" grpId="0"/>
      <p:bldP spid="146" grpId="0"/>
      <p:bldP spid="151" grpId="0"/>
      <p:bldP spid="153" grpId="0"/>
      <p:bldP spid="154" grpId="0"/>
      <p:bldP spid="155" grpId="0"/>
      <p:bldP spid="184" grpId="0"/>
      <p:bldP spid="189" grpId="0"/>
      <p:bldP spid="196" grpId="0"/>
      <p:bldP spid="197" grpId="0"/>
      <p:bldP spid="198" grpId="0"/>
      <p:bldP spid="199" grpId="0"/>
      <p:bldP spid="201" grpId="0"/>
      <p:bldP spid="202" grpId="0"/>
      <p:bldP spid="203" grpId="0"/>
      <p:bldP spid="205" grpId="0"/>
      <p:bldP spid="2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10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8" y="2676448"/>
            <a:ext cx="2745828" cy="5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Atomic Mass 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519384" y="285750"/>
            <a:ext cx="2147616" cy="533400"/>
            <a:chOff x="519384" y="285750"/>
            <a:chExt cx="2147616" cy="533400"/>
          </a:xfrm>
        </p:grpSpPr>
        <p:sp>
          <p:nvSpPr>
            <p:cNvPr id="31" name="Rectangle 30"/>
            <p:cNvSpPr/>
            <p:nvPr/>
          </p:nvSpPr>
          <p:spPr>
            <a:xfrm>
              <a:off x="519384" y="285750"/>
              <a:ext cx="2147616" cy="52893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09600" y="361950"/>
              <a:ext cx="1828800" cy="457200"/>
              <a:chOff x="-533400" y="1276350"/>
              <a:chExt cx="1828800" cy="457200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-533400" y="1276350"/>
                <a:ext cx="1828800" cy="4572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-533400" y="1352550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Atomic Mass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</p:grpSp>
      <p:pic>
        <p:nvPicPr>
          <p:cNvPr id="6" name="Picture 4" descr="C:\Users\200721\Desktop\cbse images\John Dalton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7" y="1058432"/>
            <a:ext cx="3195653" cy="34183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62400" y="361950"/>
            <a:ext cx="4562828" cy="1109186"/>
            <a:chOff x="73975" y="1087166"/>
            <a:chExt cx="3770932" cy="1623961"/>
          </a:xfrm>
        </p:grpSpPr>
        <p:sp>
          <p:nvSpPr>
            <p:cNvPr id="11" name="Round Diagonal Corner Rectangle 10"/>
            <p:cNvSpPr/>
            <p:nvPr/>
          </p:nvSpPr>
          <p:spPr>
            <a:xfrm flipH="1">
              <a:off x="73975" y="1087166"/>
              <a:ext cx="3770932" cy="1623961"/>
            </a:xfrm>
            <a:prstGeom prst="round2Diag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117016" y="1185658"/>
              <a:ext cx="3688296" cy="135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latin typeface="Bookman Old Style" pitchFamily="18" charset="0"/>
                </a:rPr>
                <a:t>The most remarkable concept that Dalton’s  atomic theory proposed was that of the atomic mass.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06604" y="1581150"/>
            <a:ext cx="4521681" cy="793217"/>
            <a:chOff x="630148" y="2061440"/>
            <a:chExt cx="4110619" cy="1161349"/>
          </a:xfrm>
        </p:grpSpPr>
        <p:sp>
          <p:nvSpPr>
            <p:cNvPr id="14" name="Round Diagonal Corner Rectangle 13"/>
            <p:cNvSpPr/>
            <p:nvPr/>
          </p:nvSpPr>
          <p:spPr>
            <a:xfrm>
              <a:off x="630148" y="2061440"/>
              <a:ext cx="4094252" cy="1161349"/>
            </a:xfrm>
            <a:prstGeom prst="round2Diag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5" name="TextBox 6"/>
            <p:cNvSpPr txBox="1"/>
            <p:nvPr/>
          </p:nvSpPr>
          <p:spPr>
            <a:xfrm>
              <a:off x="706737" y="2173004"/>
              <a:ext cx="4034030" cy="946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According to him, each elements had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 characteristic atomic mass.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78787" y="2495550"/>
            <a:ext cx="4433520" cy="1008351"/>
            <a:chOff x="568306" y="790191"/>
            <a:chExt cx="3330969" cy="1964993"/>
          </a:xfrm>
        </p:grpSpPr>
        <p:sp>
          <p:nvSpPr>
            <p:cNvPr id="17" name="Round Diagonal Corner Rectangle 16"/>
            <p:cNvSpPr/>
            <p:nvPr/>
          </p:nvSpPr>
          <p:spPr>
            <a:xfrm>
              <a:off x="568306" y="790191"/>
              <a:ext cx="3330969" cy="1964993"/>
            </a:xfrm>
            <a:prstGeom prst="round2Diag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595123" y="938683"/>
              <a:ext cx="3214877" cy="179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latin typeface="Bookman Old Style" pitchFamily="18" charset="0"/>
                </a:rPr>
                <a:t>Since, atoms are extremely light and small, scientist find it difficult to measure their individual masses.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62400" y="3649578"/>
            <a:ext cx="4514918" cy="1055772"/>
            <a:chOff x="200250" y="2236168"/>
            <a:chExt cx="4966412" cy="1055772"/>
          </a:xfrm>
        </p:grpSpPr>
        <p:sp>
          <p:nvSpPr>
            <p:cNvPr id="20" name="Round Diagonal Corner Rectangle 19"/>
            <p:cNvSpPr/>
            <p:nvPr/>
          </p:nvSpPr>
          <p:spPr>
            <a:xfrm>
              <a:off x="200251" y="2236168"/>
              <a:ext cx="4954045" cy="1055772"/>
            </a:xfrm>
            <a:prstGeom prst="round2Diag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TextBox 6"/>
            <p:cNvSpPr txBox="1"/>
            <p:nvPr/>
          </p:nvSpPr>
          <p:spPr>
            <a:xfrm>
              <a:off x="200250" y="2290038"/>
              <a:ext cx="49664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Hence, the mass of the atom is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compared with a standard atomic mass of some other element.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382743" y="285750"/>
            <a:ext cx="5066057" cy="2578648"/>
            <a:chOff x="-1084539" y="2564852"/>
            <a:chExt cx="5066057" cy="2578648"/>
          </a:xfrm>
        </p:grpSpPr>
        <p:sp>
          <p:nvSpPr>
            <p:cNvPr id="25" name="Cloud Callout 24"/>
            <p:cNvSpPr/>
            <p:nvPr/>
          </p:nvSpPr>
          <p:spPr>
            <a:xfrm>
              <a:off x="-1084539" y="2564852"/>
              <a:ext cx="4132539" cy="2578648"/>
            </a:xfrm>
            <a:prstGeom prst="cloudCallout">
              <a:avLst>
                <a:gd name="adj1" fmla="val -69590"/>
                <a:gd name="adj2" fmla="val -1291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33CC"/>
                </a:solidFill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-533400" y="2952750"/>
              <a:ext cx="451491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latin typeface="Bookman Old Style" pitchFamily="18" charset="0"/>
                </a:rPr>
                <a:t>In 1961, it was universally</a:t>
              </a:r>
            </a:p>
            <a:p>
              <a:r>
                <a:rPr lang="en-US" dirty="0" smtClean="0">
                  <a:latin typeface="Bookman Old Style" pitchFamily="18" charset="0"/>
                </a:rPr>
                <a:t> accepted the mass of </a:t>
              </a:r>
            </a:p>
            <a:p>
              <a:r>
                <a:rPr lang="en-US" dirty="0" smtClean="0">
                  <a:latin typeface="Bookman Old Style" pitchFamily="18" charset="0"/>
                </a:rPr>
                <a:t>carbon- 12 atom would be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used as a standard reference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for measuring atomic </a:t>
              </a:r>
            </a:p>
            <a:p>
              <a:r>
                <a:rPr lang="en-US" dirty="0" smtClean="0">
                  <a:latin typeface="Bookman Old Style" pitchFamily="18" charset="0"/>
                </a:rPr>
                <a:t>masses of other elements.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67562" y="2343150"/>
            <a:ext cx="3104838" cy="1595372"/>
            <a:chOff x="705162" y="3790950"/>
            <a:chExt cx="3104838" cy="1595372"/>
          </a:xfrm>
        </p:grpSpPr>
        <p:sp>
          <p:nvSpPr>
            <p:cNvPr id="22" name="Cloud Callout 21"/>
            <p:cNvSpPr/>
            <p:nvPr/>
          </p:nvSpPr>
          <p:spPr>
            <a:xfrm>
              <a:off x="705162" y="3790950"/>
              <a:ext cx="3104838" cy="1595372"/>
            </a:xfrm>
            <a:prstGeom prst="cloudCallout">
              <a:avLst>
                <a:gd name="adj1" fmla="val -88509"/>
                <a:gd name="adj2" fmla="val 1802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33CC"/>
                </a:solidFill>
              </a:endParaRPr>
            </a:p>
          </p:txBody>
        </p:sp>
        <p:sp>
          <p:nvSpPr>
            <p:cNvPr id="23" name="TextBox 6"/>
            <p:cNvSpPr txBox="1"/>
            <p:nvPr/>
          </p:nvSpPr>
          <p:spPr>
            <a:xfrm>
              <a:off x="914400" y="4095750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>
                  <a:latin typeface="Bookman Old Style" pitchFamily="18" charset="0"/>
                </a:rPr>
                <a:t>Earlier scientist used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Hydrogen as a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reference standard.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372162" y="3506724"/>
            <a:ext cx="3104838" cy="1198626"/>
            <a:chOff x="685800" y="4802124"/>
            <a:chExt cx="3104838" cy="1198626"/>
          </a:xfrm>
        </p:grpSpPr>
        <p:sp>
          <p:nvSpPr>
            <p:cNvPr id="28" name="Cloud Callout 27"/>
            <p:cNvSpPr/>
            <p:nvPr/>
          </p:nvSpPr>
          <p:spPr>
            <a:xfrm>
              <a:off x="685800" y="4802124"/>
              <a:ext cx="3104838" cy="1198626"/>
            </a:xfrm>
            <a:prstGeom prst="cloudCallout">
              <a:avLst>
                <a:gd name="adj1" fmla="val -76049"/>
                <a:gd name="adj2" fmla="val -15679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33CC"/>
                </a:solidFill>
              </a:endParaRPr>
            </a:p>
          </p:txBody>
        </p:sp>
        <p:sp>
          <p:nvSpPr>
            <p:cNvPr id="29" name="TextBox 6"/>
            <p:cNvSpPr txBox="1"/>
            <p:nvPr/>
          </p:nvSpPr>
          <p:spPr>
            <a:xfrm>
              <a:off x="876300" y="5153620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Since hydrogen has no neutrons.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78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512392" y="691026"/>
            <a:ext cx="6802808" cy="85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Hydrogen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being the smallest atom is taken as a standard particle for Comparing masses of other atoms</a:t>
            </a:r>
          </a:p>
        </p:txBody>
      </p:sp>
      <p:sp>
        <p:nvSpPr>
          <p:cNvPr id="33" name="Oval 10"/>
          <p:cNvSpPr>
            <a:spLocks noChangeAspect="1" noChangeArrowheads="1"/>
          </p:cNvSpPr>
          <p:nvPr/>
        </p:nvSpPr>
        <p:spPr bwMode="auto">
          <a:xfrm flipH="1">
            <a:off x="838200" y="2797373"/>
            <a:ext cx="1066800" cy="10668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</a:p>
        </p:txBody>
      </p:sp>
      <p:sp>
        <p:nvSpPr>
          <p:cNvPr id="34" name="Oval 10"/>
          <p:cNvSpPr>
            <a:spLocks noChangeAspect="1" noChangeArrowheads="1"/>
          </p:cNvSpPr>
          <p:nvPr/>
        </p:nvSpPr>
        <p:spPr bwMode="auto">
          <a:xfrm flipH="1">
            <a:off x="4123415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35" name="Oval 10"/>
          <p:cNvSpPr>
            <a:spLocks noChangeAspect="1" noChangeArrowheads="1"/>
          </p:cNvSpPr>
          <p:nvPr/>
        </p:nvSpPr>
        <p:spPr bwMode="auto">
          <a:xfrm flipH="1">
            <a:off x="4436197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36" name="Oval 10"/>
          <p:cNvSpPr>
            <a:spLocks noChangeAspect="1" noChangeArrowheads="1"/>
          </p:cNvSpPr>
          <p:nvPr/>
        </p:nvSpPr>
        <p:spPr bwMode="auto">
          <a:xfrm flipH="1">
            <a:off x="4129765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37" name="Oval 10"/>
          <p:cNvSpPr>
            <a:spLocks noChangeAspect="1" noChangeArrowheads="1"/>
          </p:cNvSpPr>
          <p:nvPr/>
        </p:nvSpPr>
        <p:spPr bwMode="auto">
          <a:xfrm flipH="1">
            <a:off x="4754513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38" name="Oval 10"/>
          <p:cNvSpPr>
            <a:spLocks noChangeAspect="1" noChangeArrowheads="1"/>
          </p:cNvSpPr>
          <p:nvPr/>
        </p:nvSpPr>
        <p:spPr bwMode="auto">
          <a:xfrm flipH="1">
            <a:off x="4436197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39" name="Oval 10"/>
          <p:cNvSpPr>
            <a:spLocks noChangeAspect="1" noChangeArrowheads="1"/>
          </p:cNvSpPr>
          <p:nvPr/>
        </p:nvSpPr>
        <p:spPr bwMode="auto">
          <a:xfrm flipH="1">
            <a:off x="4754513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0" name="Oval 10"/>
          <p:cNvSpPr>
            <a:spLocks noChangeAspect="1" noChangeArrowheads="1"/>
          </p:cNvSpPr>
          <p:nvPr/>
        </p:nvSpPr>
        <p:spPr bwMode="auto">
          <a:xfrm flipH="1">
            <a:off x="5410106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1" name="Oval 10"/>
          <p:cNvSpPr>
            <a:spLocks noChangeAspect="1" noChangeArrowheads="1"/>
          </p:cNvSpPr>
          <p:nvPr/>
        </p:nvSpPr>
        <p:spPr bwMode="auto">
          <a:xfrm flipH="1">
            <a:off x="5077547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2" name="Oval 10"/>
          <p:cNvSpPr>
            <a:spLocks noChangeAspect="1" noChangeArrowheads="1"/>
          </p:cNvSpPr>
          <p:nvPr/>
        </p:nvSpPr>
        <p:spPr bwMode="auto">
          <a:xfrm flipH="1">
            <a:off x="3799565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3" name="Oval 10"/>
          <p:cNvSpPr>
            <a:spLocks noChangeAspect="1" noChangeArrowheads="1"/>
          </p:cNvSpPr>
          <p:nvPr/>
        </p:nvSpPr>
        <p:spPr bwMode="auto">
          <a:xfrm flipH="1">
            <a:off x="5725247" y="3064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4" name="Oval 10"/>
          <p:cNvSpPr>
            <a:spLocks noChangeAspect="1" noChangeArrowheads="1"/>
          </p:cNvSpPr>
          <p:nvPr/>
        </p:nvSpPr>
        <p:spPr bwMode="auto">
          <a:xfrm flipH="1">
            <a:off x="5077547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5" name="Oval 10"/>
          <p:cNvSpPr>
            <a:spLocks noChangeAspect="1" noChangeArrowheads="1"/>
          </p:cNvSpPr>
          <p:nvPr/>
        </p:nvSpPr>
        <p:spPr bwMode="auto">
          <a:xfrm flipH="1">
            <a:off x="5410106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6" name="Oval 10"/>
          <p:cNvSpPr>
            <a:spLocks noChangeAspect="1" noChangeArrowheads="1"/>
          </p:cNvSpPr>
          <p:nvPr/>
        </p:nvSpPr>
        <p:spPr bwMode="auto">
          <a:xfrm flipH="1">
            <a:off x="5725247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7" name="Oval 10"/>
          <p:cNvSpPr>
            <a:spLocks noChangeAspect="1" noChangeArrowheads="1"/>
          </p:cNvSpPr>
          <p:nvPr/>
        </p:nvSpPr>
        <p:spPr bwMode="auto">
          <a:xfrm flipH="1">
            <a:off x="3799565" y="3445073"/>
            <a:ext cx="266700" cy="266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512392" y="4092773"/>
            <a:ext cx="24384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1 atom of nitrogen</a:t>
            </a:r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3276600" y="4054673"/>
            <a:ext cx="281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14 atoms of hydrogen</a:t>
            </a: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2895600" y="3330773"/>
            <a:ext cx="258531" cy="30777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51" name="Rectangle 10"/>
          <p:cNvSpPr>
            <a:spLocks noChangeArrowheads="1"/>
          </p:cNvSpPr>
          <p:nvPr/>
        </p:nvSpPr>
        <p:spPr bwMode="auto">
          <a:xfrm>
            <a:off x="533400" y="4488418"/>
            <a:ext cx="68441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Therefore  RELATIVE MASS OF </a:t>
            </a: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NITROGEN</a:t>
            </a:r>
            <a:r>
              <a:rPr lang="en-US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 ATOM IS </a:t>
            </a: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14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2881539" y="1705769"/>
            <a:ext cx="914400" cy="838200"/>
          </a:xfrm>
          <a:prstGeom prst="ellipse">
            <a:avLst/>
          </a:prstGeom>
          <a:solidFill>
            <a:srgbClr val="33CC33"/>
          </a:solidFill>
          <a:ln w="254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6600"/>
                </a:solidFill>
                <a:latin typeface="Bookman Old Style" panose="02050604050505020204" pitchFamily="18" charset="0"/>
              </a:rPr>
              <a:t>C</a:t>
            </a:r>
          </a:p>
        </p:txBody>
      </p:sp>
      <p:sp>
        <p:nvSpPr>
          <p:cNvPr id="53" name="Oval 11"/>
          <p:cNvSpPr>
            <a:spLocks noChangeAspect="1" noChangeArrowheads="1"/>
          </p:cNvSpPr>
          <p:nvPr/>
        </p:nvSpPr>
        <p:spPr bwMode="auto">
          <a:xfrm>
            <a:off x="3923279" y="1648619"/>
            <a:ext cx="952500" cy="952500"/>
          </a:xfrm>
          <a:prstGeom prst="ellipse">
            <a:avLst/>
          </a:prstGeom>
          <a:solidFill>
            <a:srgbClr val="FF99CC"/>
          </a:solidFill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A50021"/>
                </a:solidFill>
                <a:latin typeface="Bookman Old Style" panose="02050604050505020204" pitchFamily="18" charset="0"/>
              </a:rPr>
              <a:t>O</a:t>
            </a:r>
          </a:p>
        </p:txBody>
      </p:sp>
      <p:sp>
        <p:nvSpPr>
          <p:cNvPr id="54" name="Oval 12"/>
          <p:cNvSpPr>
            <a:spLocks noChangeArrowheads="1"/>
          </p:cNvSpPr>
          <p:nvPr/>
        </p:nvSpPr>
        <p:spPr bwMode="auto">
          <a:xfrm>
            <a:off x="1954099" y="1743869"/>
            <a:ext cx="800100" cy="7620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</a:p>
        </p:txBody>
      </p:sp>
      <p:sp>
        <p:nvSpPr>
          <p:cNvPr id="55" name="Oval 13"/>
          <p:cNvSpPr>
            <a:spLocks noChangeAspect="1" noChangeArrowheads="1"/>
          </p:cNvSpPr>
          <p:nvPr/>
        </p:nvSpPr>
        <p:spPr bwMode="auto">
          <a:xfrm>
            <a:off x="1240971" y="1831975"/>
            <a:ext cx="585788" cy="585788"/>
          </a:xfrm>
          <a:prstGeom prst="ellipse">
            <a:avLst/>
          </a:prstGeom>
          <a:solidFill>
            <a:srgbClr val="FF99CC"/>
          </a:solidFill>
          <a:ln w="25400">
            <a:solidFill>
              <a:srgbClr val="A5002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A50021"/>
                </a:solidFill>
                <a:latin typeface="Bookman Old Style" panose="02050604050505020204" pitchFamily="18" charset="0"/>
              </a:rPr>
              <a:t>He</a:t>
            </a:r>
          </a:p>
        </p:txBody>
      </p:sp>
      <p:sp>
        <p:nvSpPr>
          <p:cNvPr id="56" name="Oval 14"/>
          <p:cNvSpPr>
            <a:spLocks noChangeAspect="1" noChangeArrowheads="1"/>
          </p:cNvSpPr>
          <p:nvPr/>
        </p:nvSpPr>
        <p:spPr bwMode="auto">
          <a:xfrm>
            <a:off x="5003119" y="1572419"/>
            <a:ext cx="1104900" cy="1104900"/>
          </a:xfrm>
          <a:prstGeom prst="ellipse">
            <a:avLst/>
          </a:prstGeom>
          <a:solidFill>
            <a:srgbClr val="33CC33"/>
          </a:solidFill>
          <a:ln w="254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6600"/>
                </a:solidFill>
                <a:latin typeface="Bookman Old Style" panose="02050604050505020204" pitchFamily="18" charset="0"/>
              </a:rPr>
              <a:t>Na</a:t>
            </a:r>
          </a:p>
        </p:txBody>
      </p:sp>
      <p:sp>
        <p:nvSpPr>
          <p:cNvPr id="57" name="Oval 15"/>
          <p:cNvSpPr>
            <a:spLocks noChangeAspect="1" noChangeArrowheads="1"/>
          </p:cNvSpPr>
          <p:nvPr/>
        </p:nvSpPr>
        <p:spPr bwMode="auto">
          <a:xfrm>
            <a:off x="6235359" y="1610519"/>
            <a:ext cx="1028700" cy="1028700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Cl</a:t>
            </a:r>
          </a:p>
        </p:txBody>
      </p:sp>
      <p:sp>
        <p:nvSpPr>
          <p:cNvPr id="58" name="Oval 16"/>
          <p:cNvSpPr>
            <a:spLocks noChangeAspect="1" noChangeArrowheads="1"/>
          </p:cNvSpPr>
          <p:nvPr/>
        </p:nvSpPr>
        <p:spPr bwMode="auto">
          <a:xfrm>
            <a:off x="7391400" y="1599407"/>
            <a:ext cx="1050925" cy="1050925"/>
          </a:xfrm>
          <a:prstGeom prst="ellipse">
            <a:avLst/>
          </a:prstGeom>
          <a:solidFill>
            <a:srgbClr val="FF99CC"/>
          </a:solidFill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A50021"/>
                </a:solidFill>
                <a:latin typeface="Bookman Old Style" panose="02050604050505020204" pitchFamily="18" charset="0"/>
              </a:rPr>
              <a:t>Ca</a:t>
            </a:r>
          </a:p>
        </p:txBody>
      </p:sp>
      <p:sp>
        <p:nvSpPr>
          <p:cNvPr id="59" name="Oval 10"/>
          <p:cNvSpPr>
            <a:spLocks noChangeAspect="1" noChangeArrowheads="1"/>
          </p:cNvSpPr>
          <p:nvPr/>
        </p:nvSpPr>
        <p:spPr bwMode="auto">
          <a:xfrm flipH="1">
            <a:off x="715168" y="1925638"/>
            <a:ext cx="398463" cy="398463"/>
          </a:xfrm>
          <a:prstGeom prst="ellipse">
            <a:avLst/>
          </a:prstGeom>
          <a:solidFill>
            <a:srgbClr val="99CCFF"/>
          </a:solidFill>
          <a:ln w="25400">
            <a:solidFill>
              <a:srgbClr val="C0504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60" name="TextBox 12"/>
          <p:cNvSpPr txBox="1">
            <a:spLocks noChangeArrowheads="1"/>
          </p:cNvSpPr>
          <p:nvPr/>
        </p:nvSpPr>
        <p:spPr bwMode="auto">
          <a:xfrm>
            <a:off x="533400" y="285750"/>
            <a:ext cx="1773282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Atomic Mass</a:t>
            </a:r>
          </a:p>
        </p:txBody>
      </p:sp>
      <p:pic>
        <p:nvPicPr>
          <p:cNvPr id="61" name="Picture 60" descr="atom_hb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2330" y="-3661"/>
            <a:ext cx="1826281" cy="18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3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0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7000"/>
                            </p:stCondLst>
                            <p:childTnLst>
                              <p:par>
                                <p:cTn id="1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 animBg="1"/>
      <p:bldP spid="51" grpId="0"/>
      <p:bldP spid="51" grpId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04800" y="209549"/>
            <a:ext cx="3997672" cy="474226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95600" y="285750"/>
            <a:ext cx="3602182" cy="369332"/>
            <a:chOff x="2895600" y="285750"/>
            <a:chExt cx="3602182" cy="369332"/>
          </a:xfrm>
        </p:grpSpPr>
        <p:sp>
          <p:nvSpPr>
            <p:cNvPr id="9" name="Rectangle 8"/>
            <p:cNvSpPr/>
            <p:nvPr/>
          </p:nvSpPr>
          <p:spPr>
            <a:xfrm>
              <a:off x="2895600" y="285750"/>
              <a:ext cx="3602182" cy="369332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71800" y="285750"/>
              <a:ext cx="3321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Definition of Atomic Mass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352800" y="819150"/>
            <a:ext cx="5000087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The atomic mass of an element is  defined </a:t>
            </a:r>
          </a:p>
          <a:p>
            <a:r>
              <a:rPr lang="en-US" dirty="0" smtClean="0">
                <a:latin typeface="Bookman Old Style" pitchFamily="18" charset="0"/>
              </a:rPr>
              <a:t>as the average mass of all the isotopes of </a:t>
            </a:r>
          </a:p>
          <a:p>
            <a:r>
              <a:rPr lang="en-US" dirty="0" smtClean="0">
                <a:latin typeface="Bookman Old Style" pitchFamily="18" charset="0"/>
              </a:rPr>
              <a:t>the element as </a:t>
            </a:r>
            <a:r>
              <a:rPr lang="en-US" dirty="0">
                <a:latin typeface="Bookman Old Style" pitchFamily="18" charset="0"/>
              </a:rPr>
              <a:t>c</a:t>
            </a:r>
            <a:r>
              <a:rPr lang="en-US" dirty="0" smtClean="0">
                <a:latin typeface="Bookman Old Style" pitchFamily="18" charset="0"/>
              </a:rPr>
              <a:t>ompared to 1/ 12</a:t>
            </a:r>
            <a:r>
              <a:rPr lang="en-US" baseline="30000" dirty="0" smtClean="0">
                <a:latin typeface="Bookman Old Style" pitchFamily="18" charset="0"/>
              </a:rPr>
              <a:t>th</a:t>
            </a:r>
            <a:r>
              <a:rPr lang="en-US" dirty="0" smtClean="0">
                <a:latin typeface="Bookman Old Style" pitchFamily="18" charset="0"/>
              </a:rPr>
              <a:t> of the </a:t>
            </a:r>
          </a:p>
          <a:p>
            <a:r>
              <a:rPr lang="en-US" dirty="0" smtClean="0">
                <a:latin typeface="Bookman Old Style" pitchFamily="18" charset="0"/>
              </a:rPr>
              <a:t>mass of one carbon -12 atom.</a:t>
            </a:r>
            <a:endParaRPr lang="en-US" dirty="0">
              <a:latin typeface="Bookman Old Style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52800" y="2339824"/>
            <a:ext cx="4947188" cy="841526"/>
            <a:chOff x="3733800" y="2571750"/>
            <a:chExt cx="4947188" cy="841526"/>
          </a:xfrm>
        </p:grpSpPr>
        <p:sp>
          <p:nvSpPr>
            <p:cNvPr id="17" name="Rectangle 16"/>
            <p:cNvSpPr/>
            <p:nvPr/>
          </p:nvSpPr>
          <p:spPr>
            <a:xfrm>
              <a:off x="3733800" y="2571750"/>
              <a:ext cx="4889500" cy="841526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3800" y="2611219"/>
              <a:ext cx="4947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Atomic mass of an  element is a ratio and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has no units and is expressed in </a:t>
              </a:r>
              <a:r>
                <a:rPr lang="en-US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amu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.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52800" y="3585278"/>
            <a:ext cx="5251987" cy="1120072"/>
            <a:chOff x="3581400" y="3734946"/>
            <a:chExt cx="5251987" cy="1120072"/>
          </a:xfrm>
        </p:grpSpPr>
        <p:sp>
          <p:nvSpPr>
            <p:cNvPr id="19" name="Rectangle 18"/>
            <p:cNvSpPr/>
            <p:nvPr/>
          </p:nvSpPr>
          <p:spPr>
            <a:xfrm>
              <a:off x="3581400" y="3734946"/>
              <a:ext cx="5077017" cy="112007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81628" y="3816881"/>
              <a:ext cx="52517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According to latest IUPAC recommendations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 </a:t>
              </a:r>
              <a:r>
                <a:rPr lang="en-US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amu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has been replaced by 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‘u’,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which is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known as 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unified mass. 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28" name="Picture 4" descr="C:\Users\200721\Desktop\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8826" r="80840" b="57121"/>
          <a:stretch/>
        </p:blipFill>
        <p:spPr bwMode="auto">
          <a:xfrm>
            <a:off x="606775" y="285750"/>
            <a:ext cx="1467506" cy="12955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5" r="50905" b="50487"/>
          <a:stretch/>
        </p:blipFill>
        <p:spPr>
          <a:xfrm>
            <a:off x="606775" y="285750"/>
            <a:ext cx="1502014" cy="13603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9" r="36106" b="53226"/>
          <a:stretch/>
        </p:blipFill>
        <p:spPr>
          <a:xfrm>
            <a:off x="609600" y="1797472"/>
            <a:ext cx="1464681" cy="13838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90" t="1843" b="36796"/>
          <a:stretch/>
        </p:blipFill>
        <p:spPr>
          <a:xfrm>
            <a:off x="457200" y="3387656"/>
            <a:ext cx="2073234" cy="13176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4" name="Group 23"/>
          <p:cNvGrpSpPr/>
          <p:nvPr/>
        </p:nvGrpSpPr>
        <p:grpSpPr>
          <a:xfrm>
            <a:off x="381000" y="1911273"/>
            <a:ext cx="2608891" cy="1193877"/>
            <a:chOff x="-34720" y="-783155"/>
            <a:chExt cx="2608891" cy="1193877"/>
          </a:xfrm>
        </p:grpSpPr>
        <p:sp>
          <p:nvSpPr>
            <p:cNvPr id="22" name="Cloud Callout 21"/>
            <p:cNvSpPr/>
            <p:nvPr/>
          </p:nvSpPr>
          <p:spPr>
            <a:xfrm>
              <a:off x="-34720" y="-783155"/>
              <a:ext cx="2608891" cy="1193877"/>
            </a:xfrm>
            <a:prstGeom prst="cloudCallout">
              <a:avLst>
                <a:gd name="adj1" fmla="val -10153"/>
                <a:gd name="adj2" fmla="val -92372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" y="-637580"/>
              <a:ext cx="20088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Imagine carbon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atom is like a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watermelon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209800" y="746158"/>
            <a:ext cx="2608891" cy="1444592"/>
            <a:chOff x="-51905" y="2011125"/>
            <a:chExt cx="2608891" cy="1444592"/>
          </a:xfrm>
        </p:grpSpPr>
        <p:sp>
          <p:nvSpPr>
            <p:cNvPr id="27" name="Cloud Callout 26"/>
            <p:cNvSpPr/>
            <p:nvPr/>
          </p:nvSpPr>
          <p:spPr>
            <a:xfrm>
              <a:off x="-51905" y="2011125"/>
              <a:ext cx="2608891" cy="1444592"/>
            </a:xfrm>
            <a:prstGeom prst="cloudCallout">
              <a:avLst>
                <a:gd name="adj1" fmla="val -73104"/>
                <a:gd name="adj2" fmla="val 7720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28600" y="2419350"/>
              <a:ext cx="2188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Which is cut into </a:t>
              </a:r>
            </a:p>
            <a:p>
              <a:r>
                <a:rPr lang="en-US" dirty="0" smtClean="0">
                  <a:latin typeface="Bookman Old Style" pitchFamily="18" charset="0"/>
                </a:rPr>
                <a:t>12 equal pieces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10295" y="2038350"/>
            <a:ext cx="2608891" cy="1313265"/>
            <a:chOff x="270080" y="4264656"/>
            <a:chExt cx="2608891" cy="1313265"/>
          </a:xfrm>
        </p:grpSpPr>
        <p:sp>
          <p:nvSpPr>
            <p:cNvPr id="31" name="Cloud Callout 30"/>
            <p:cNvSpPr/>
            <p:nvPr/>
          </p:nvSpPr>
          <p:spPr>
            <a:xfrm>
              <a:off x="270080" y="4264656"/>
              <a:ext cx="2608891" cy="1313265"/>
            </a:xfrm>
            <a:prstGeom prst="cloudCallout">
              <a:avLst>
                <a:gd name="adj1" fmla="val -69791"/>
                <a:gd name="adj2" fmla="val 7240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9543" y="4532725"/>
              <a:ext cx="23070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1 piece represents</a:t>
              </a:r>
            </a:p>
            <a:p>
              <a:r>
                <a:rPr lang="en-US" dirty="0" smtClean="0">
                  <a:latin typeface="Bookman Old Style" pitchFamily="18" charset="0"/>
                </a:rPr>
                <a:t>1/12 of carbon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616620" y="3486150"/>
            <a:ext cx="2869780" cy="1313265"/>
            <a:chOff x="2508985" y="4611285"/>
            <a:chExt cx="2869780" cy="1313265"/>
          </a:xfrm>
        </p:grpSpPr>
        <p:sp>
          <p:nvSpPr>
            <p:cNvPr id="36" name="Cloud Callout 35"/>
            <p:cNvSpPr/>
            <p:nvPr/>
          </p:nvSpPr>
          <p:spPr>
            <a:xfrm>
              <a:off x="2508985" y="4611285"/>
              <a:ext cx="2869780" cy="1313265"/>
            </a:xfrm>
            <a:prstGeom prst="cloudCallout">
              <a:avLst>
                <a:gd name="adj1" fmla="val -71736"/>
                <a:gd name="adj2" fmla="val 3061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31437" y="4857750"/>
              <a:ext cx="23599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Now use this piece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to weigh other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Atoms.</a:t>
              </a:r>
              <a:endParaRPr lang="en-US" dirty="0"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\\192.168.1.18\mt_school\Darshana\images\images60T47Y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"/>
            <a:ext cx="8763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200721\Desktop\images0\antoine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25" y="361950"/>
            <a:ext cx="1639875" cy="18033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200721\Desktop\cbse images\John Dalton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25" y="386571"/>
            <a:ext cx="1639875" cy="17541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192.168.1.18\mt_school\Darshana\images\jons.png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22097"/>
            <a:ext cx="1684716" cy="18356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\\192.168.1.18\mt_school\Darshana\cbse chp 4r (3)\untitle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001" y="2992070"/>
            <a:ext cx="1639875" cy="18637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\\192.168.1.18\mt_school\Darshana\cbse chp 4r (3)\E Rutherfor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0" y="361950"/>
            <a:ext cx="1639128" cy="180338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\192.168.1.18\mt_school\Darshana\cbse chp 4r (3)\jj_thomsom_42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173" y="3031844"/>
            <a:ext cx="1684716" cy="18259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\\192.168.1.18\mt_school\Darshana\cbse chp 4r (3)\J Chgadwick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25" y="351798"/>
            <a:ext cx="1639875" cy="17581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5800" y="2266950"/>
            <a:ext cx="7848623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These questions and several other similar questions fascinated 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scientists for many years.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169" y="2431018"/>
            <a:ext cx="849303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Burning and combustion reactions, puzzled them to a greater extent.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4"/>
          <a:stretch/>
        </p:blipFill>
        <p:spPr>
          <a:xfrm>
            <a:off x="685800" y="666750"/>
            <a:ext cx="7683379" cy="347060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19201" y="3967331"/>
            <a:ext cx="6857999" cy="738019"/>
            <a:chOff x="762001" y="4019550"/>
            <a:chExt cx="6857999" cy="738019"/>
          </a:xfrm>
        </p:grpSpPr>
        <p:sp>
          <p:nvSpPr>
            <p:cNvPr id="13" name="TextBox 12"/>
            <p:cNvSpPr txBox="1"/>
            <p:nvPr/>
          </p:nvSpPr>
          <p:spPr>
            <a:xfrm>
              <a:off x="762001" y="4111238"/>
              <a:ext cx="6857999" cy="646331"/>
            </a:xfrm>
            <a:prstGeom prst="rect">
              <a:avLst/>
            </a:prstGeom>
            <a:solidFill>
              <a:srgbClr val="336600"/>
            </a:solidFill>
            <a:ln>
              <a:solidFill>
                <a:schemeClr val="tx1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Mass of 1 Helium atom is </a:t>
              </a:r>
              <a:r>
                <a:rPr lang="en-US" b="1" dirty="0" smtClean="0">
                  <a:solidFill>
                    <a:srgbClr val="FF0000"/>
                  </a:solidFill>
                  <a:latin typeface="Bookman Old Style" pitchFamily="18" charset="0"/>
                </a:rPr>
                <a:t>4</a:t>
              </a:r>
              <a:r>
                <a:rPr lang="en-US" dirty="0" smtClean="0">
                  <a:latin typeface="Bookman Old Style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times</a:t>
              </a:r>
              <a:r>
                <a:rPr lang="en-US" dirty="0" smtClean="0">
                  <a:latin typeface="Bookman Old Style" pitchFamily="18" charset="0"/>
                </a:rPr>
                <a:t>      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mass of carbon atom Atomic mass of helium is </a:t>
              </a:r>
              <a:r>
                <a:rPr lang="en-US" b="1" dirty="0" smtClean="0">
                  <a:solidFill>
                    <a:srgbClr val="FF0000"/>
                  </a:solidFill>
                  <a:latin typeface="Bookman Old Style" pitchFamily="18" charset="0"/>
                </a:rPr>
                <a:t>4</a:t>
              </a:r>
              <a:r>
                <a:rPr lang="en-US" dirty="0" smtClean="0">
                  <a:latin typeface="Bookman Old Style" pitchFamily="18" charset="0"/>
                </a:rPr>
                <a:t> </a:t>
              </a:r>
              <a:r>
                <a:rPr lang="en-US" b="1" dirty="0" smtClean="0">
                  <a:solidFill>
                    <a:srgbClr val="FF0000"/>
                  </a:solidFill>
                  <a:latin typeface="Bookman Old Style" pitchFamily="18" charset="0"/>
                </a:rPr>
                <a:t>u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.</a:t>
              </a:r>
              <a:r>
                <a:rPr lang="en-US" b="1" dirty="0" smtClean="0">
                  <a:latin typeface="Bookman Old Style" pitchFamily="18" charset="0"/>
                </a:rPr>
                <a:t>    </a:t>
              </a:r>
              <a:endParaRPr lang="en-US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604571" y="4019550"/>
              <a:ext cx="489236" cy="636032"/>
              <a:chOff x="2692681" y="4869418"/>
              <a:chExt cx="467101" cy="6360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764628" y="4869418"/>
                <a:ext cx="321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US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92681" y="5136118"/>
                <a:ext cx="467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12</a:t>
                </a:r>
                <a:endParaRPr lang="en-US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2761815" y="5177459"/>
                <a:ext cx="371032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angle 18"/>
          <p:cNvSpPr/>
          <p:nvPr/>
        </p:nvSpPr>
        <p:spPr>
          <a:xfrm>
            <a:off x="6473795" y="1428750"/>
            <a:ext cx="1832005" cy="38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49844" y="1047750"/>
            <a:ext cx="172675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Carbon atom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422899" y="1417082"/>
            <a:ext cx="1906092" cy="707948"/>
            <a:chOff x="6422899" y="1417082"/>
            <a:chExt cx="1906092" cy="707948"/>
          </a:xfrm>
        </p:grpSpPr>
        <p:grpSp>
          <p:nvGrpSpPr>
            <p:cNvPr id="18" name="Group 17"/>
            <p:cNvGrpSpPr/>
            <p:nvPr/>
          </p:nvGrpSpPr>
          <p:grpSpPr>
            <a:xfrm>
              <a:off x="6422899" y="1417082"/>
              <a:ext cx="489236" cy="597932"/>
              <a:chOff x="5214171" y="5021818"/>
              <a:chExt cx="489236" cy="5979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214171" y="5250418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12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289527" y="5021818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1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>
                <a:off x="5286581" y="5314950"/>
                <a:ext cx="38861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823451" y="1478699"/>
              <a:ext cx="15055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Of a carbon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 atom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90600" y="2190750"/>
            <a:ext cx="1108364" cy="1031636"/>
            <a:chOff x="990600" y="2190750"/>
            <a:chExt cx="1108364" cy="1031636"/>
          </a:xfrm>
        </p:grpSpPr>
        <p:sp>
          <p:nvSpPr>
            <p:cNvPr id="24" name="Oval 23"/>
            <p:cNvSpPr/>
            <p:nvPr/>
          </p:nvSpPr>
          <p:spPr>
            <a:xfrm>
              <a:off x="990600" y="2190750"/>
              <a:ext cx="1108364" cy="1031636"/>
            </a:xfrm>
            <a:prstGeom prst="ellipse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95400" y="2495550"/>
              <a:ext cx="508474" cy="406265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He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05081" y="361950"/>
            <a:ext cx="2371719" cy="1215992"/>
            <a:chOff x="1023941" y="212758"/>
            <a:chExt cx="2371719" cy="1215992"/>
          </a:xfrm>
        </p:grpSpPr>
        <p:sp>
          <p:nvSpPr>
            <p:cNvPr id="8" name="Cloud Callout 7"/>
            <p:cNvSpPr/>
            <p:nvPr/>
          </p:nvSpPr>
          <p:spPr>
            <a:xfrm>
              <a:off x="1023941" y="212758"/>
              <a:ext cx="2371719" cy="1215992"/>
            </a:xfrm>
            <a:prstGeom prst="cloudCallout">
              <a:avLst>
                <a:gd name="adj1" fmla="val -70562"/>
                <a:gd name="adj2" fmla="val -13788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02317" y="438150"/>
              <a:ext cx="2040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Bookman Old Style" pitchFamily="18" charset="0"/>
                </a:rPr>
                <a:t>How to weigh </a:t>
              </a:r>
            </a:p>
            <a:p>
              <a:pPr algn="ctr"/>
              <a:r>
                <a:rPr lang="en-US" dirty="0" smtClean="0">
                  <a:latin typeface="Bookman Old Style" pitchFamily="18" charset="0"/>
                </a:rPr>
                <a:t>Helium Atom???</a:t>
              </a:r>
              <a:endParaRPr lang="en-US" dirty="0">
                <a:latin typeface="Bookman Old Style" pitchFamily="18" charset="0"/>
              </a:endParaRPr>
            </a:p>
          </p:txBody>
        </p:sp>
      </p:grpSp>
      <p:pic>
        <p:nvPicPr>
          <p:cNvPr id="2051" name="Picture 3" descr="C:\Users\200721\Desktop\clipart\question-smiley-emotic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81" y="285750"/>
            <a:ext cx="1422447" cy="14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5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133350"/>
            <a:ext cx="8763000" cy="48006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71137" y="437348"/>
            <a:ext cx="5691663" cy="458002"/>
            <a:chOff x="-41496" y="361549"/>
            <a:chExt cx="5395950" cy="458002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" name="Rounded Rectangle 6"/>
            <p:cNvSpPr/>
            <p:nvPr/>
          </p:nvSpPr>
          <p:spPr>
            <a:xfrm>
              <a:off x="1561" y="361549"/>
              <a:ext cx="5352893" cy="458002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-41496" y="362351"/>
              <a:ext cx="530716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Atomic masses of a few important elements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849652"/>
              </p:ext>
            </p:extLst>
          </p:nvPr>
        </p:nvGraphicFramePr>
        <p:xfrm>
          <a:off x="533400" y="1428750"/>
          <a:ext cx="3866535" cy="2712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706069"/>
                <a:gridCol w="2160466"/>
              </a:tblGrid>
              <a:tr h="4876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Bookman Old Style" pitchFamily="18" charset="0"/>
                        </a:rPr>
                        <a:t>Element</a:t>
                      </a:r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Bookman Old Style" pitchFamily="18" charset="0"/>
                        </a:rPr>
                        <a:t>Atomic mass (u)</a:t>
                      </a:r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29875"/>
              </p:ext>
            </p:extLst>
          </p:nvPr>
        </p:nvGraphicFramePr>
        <p:xfrm>
          <a:off x="4793963" y="1428750"/>
          <a:ext cx="3664237" cy="27076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530637"/>
                <a:gridCol w="2133600"/>
              </a:tblGrid>
              <a:tr h="482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Bookman Old Style" pitchFamily="18" charset="0"/>
                        </a:rPr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Bookman Old Style" pitchFamily="18" charset="0"/>
                        </a:rPr>
                        <a:t>Atomic mass (u)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44045" y="1971238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Hydrogen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89935" y="2340570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Carbon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9935" y="2668706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Nitrogen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9935" y="302482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Oxygen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9935" y="3407370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Sodium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9935" y="377721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Magnesium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028335" y="1936750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957002" y="229937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12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45735" y="2655490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14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952135" y="302482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16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52135" y="339415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23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45735" y="3751302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24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863305" y="2673350"/>
            <a:ext cx="111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Bookman Old Style" pitchFamily="18" charset="0"/>
              </a:rPr>
              <a:t>Sulphur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29642" y="3009742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Chlorine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76800" y="3402410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Potassium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800600" y="1923018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Bookman Old Style" pitchFamily="18" charset="0"/>
              </a:rPr>
              <a:t>Aluminium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791808" y="2304018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Phosphorus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897377" y="3751818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Calcium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150000" y="2640926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32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085994" y="297815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35.5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2800" y="1923018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27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62800" y="2304018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31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94197" y="3751818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40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62800" y="3435350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39</a:t>
            </a:r>
            <a:endParaRPr lang="en-US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11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8" y="2676448"/>
            <a:ext cx="5366182" cy="80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Chemical formula of compounds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6700" y="1620480"/>
            <a:ext cx="8648700" cy="1484669"/>
            <a:chOff x="1342425" y="2419350"/>
            <a:chExt cx="6622879" cy="1219200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1371600" y="2419350"/>
              <a:ext cx="6477000" cy="1219200"/>
            </a:xfrm>
            <a:prstGeom prst="round2DiagRect">
              <a:avLst>
                <a:gd name="adj1" fmla="val 50000"/>
                <a:gd name="adj2" fmla="val 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71601" y="2762502"/>
              <a:ext cx="6476999" cy="609600"/>
            </a:xfrm>
            <a:prstGeom prst="rect">
              <a:avLst/>
            </a:prstGeom>
            <a:solidFill>
              <a:schemeClr val="bg1"/>
            </a:solidFill>
            <a:effectLst>
              <a:glow rad="101600">
                <a:schemeClr val="tx1">
                  <a:alpha val="6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42425" y="2896623"/>
              <a:ext cx="6622879" cy="366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300" b="1" cap="all" dirty="0"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Let’s study how to write  molecular </a:t>
              </a:r>
              <a:r>
                <a:rPr lang="en-US" sz="2300" b="1" cap="all" dirty="0" smtClean="0"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formula</a:t>
              </a:r>
              <a:endParaRPr lang="en-US" sz="2300" b="1" cap="all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26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584641" y="1813919"/>
            <a:ext cx="2644959" cy="2053231"/>
          </a:xfrm>
          <a:prstGeom prst="rect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33400" y="209550"/>
            <a:ext cx="8001000" cy="646332"/>
            <a:chOff x="533400" y="260586"/>
            <a:chExt cx="8001000" cy="646332"/>
          </a:xfrm>
        </p:grpSpPr>
        <p:sp>
          <p:nvSpPr>
            <p:cNvPr id="39" name="Rectangle 38"/>
            <p:cNvSpPr/>
            <p:nvPr/>
          </p:nvSpPr>
          <p:spPr>
            <a:xfrm>
              <a:off x="533400" y="297748"/>
              <a:ext cx="8001000" cy="60917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2511" y="260586"/>
              <a:ext cx="7991889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The following steps should be taken while writing 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the chemical 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formula of magnesium chloride.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971550"/>
            <a:ext cx="7513026" cy="702547"/>
            <a:chOff x="630993" y="1047750"/>
            <a:chExt cx="3504882" cy="1369064"/>
          </a:xfrm>
        </p:grpSpPr>
        <p:sp>
          <p:nvSpPr>
            <p:cNvPr id="7" name="Round Diagonal Corner Rectangle 6"/>
            <p:cNvSpPr/>
            <p:nvPr/>
          </p:nvSpPr>
          <p:spPr>
            <a:xfrm>
              <a:off x="630993" y="1047750"/>
              <a:ext cx="3504882" cy="1369064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2000" y="1094969"/>
              <a:ext cx="3352800" cy="9462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1.Write the symbol of each atom side by side, usually the 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itchFamily="18" charset="0"/>
                </a:rPr>
                <a:t>cation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first and anion next Mg Cl.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4800" y="1733550"/>
            <a:ext cx="4800600" cy="710958"/>
            <a:chOff x="707193" y="1090762"/>
            <a:chExt cx="3504882" cy="860259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707193" y="1090762"/>
              <a:ext cx="3504882" cy="860259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8009" y="1135618"/>
              <a:ext cx="3352800" cy="7820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2.Write the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itchFamily="18" charset="0"/>
                </a:rPr>
                <a:t>valency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of each atom above  </a:t>
              </a:r>
            </a:p>
            <a:p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  its symbo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l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4800" y="2521434"/>
            <a:ext cx="4724400" cy="1040916"/>
            <a:chOff x="531949" y="991047"/>
            <a:chExt cx="3862454" cy="1259508"/>
          </a:xfrm>
        </p:grpSpPr>
        <p:sp>
          <p:nvSpPr>
            <p:cNvPr id="31" name="Round Diagonal Corner Rectangle 30"/>
            <p:cNvSpPr/>
            <p:nvPr/>
          </p:nvSpPr>
          <p:spPr>
            <a:xfrm>
              <a:off x="531949" y="991047"/>
              <a:ext cx="3855370" cy="1259508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0906" y="1020273"/>
              <a:ext cx="3783497" cy="11172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3. Interchange the </a:t>
              </a:r>
              <a:r>
                <a:rPr lang="en-US" dirty="0" err="1" smtClean="0">
                  <a:solidFill>
                    <a:schemeClr val="bg1"/>
                  </a:solidFill>
                  <a:latin typeface="Bookman Old Style" pitchFamily="18" charset="0"/>
                </a:rPr>
                <a:t>valency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and write  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 number to the lower right of the  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constituents as their subscript Mg</a:t>
              </a:r>
              <a:r>
                <a:rPr lang="en-US" baseline="-25000" dirty="0" smtClean="0">
                  <a:solidFill>
                    <a:schemeClr val="bg1"/>
                  </a:solidFill>
                  <a:latin typeface="Bookman Old Style" pitchFamily="18" charset="0"/>
                </a:rPr>
                <a:t>1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Cl</a:t>
              </a:r>
              <a:r>
                <a:rPr lang="en-US" baseline="-25000" dirty="0" smtClean="0">
                  <a:solidFill>
                    <a:schemeClr val="bg1"/>
                  </a:solidFill>
                  <a:latin typeface="Bookman Old Style" pitchFamily="18" charset="0"/>
                </a:rPr>
                <a:t>2</a:t>
              </a:r>
              <a:endParaRPr lang="en-US" baseline="-250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4800" y="3638550"/>
            <a:ext cx="4641075" cy="923331"/>
            <a:chOff x="531949" y="1020273"/>
            <a:chExt cx="3486908" cy="1351847"/>
          </a:xfrm>
        </p:grpSpPr>
        <p:sp>
          <p:nvSpPr>
            <p:cNvPr id="35" name="Round Diagonal Corner Rectangle 34"/>
            <p:cNvSpPr/>
            <p:nvPr/>
          </p:nvSpPr>
          <p:spPr>
            <a:xfrm>
              <a:off x="531949" y="1020274"/>
              <a:ext cx="3386242" cy="135184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6057" y="1020273"/>
              <a:ext cx="3352800" cy="1351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4. If any </a:t>
              </a:r>
              <a:r>
                <a:rPr lang="en-US" dirty="0">
                  <a:solidFill>
                    <a:schemeClr val="bg1"/>
                  </a:solidFill>
                  <a:latin typeface="Bookman Old Style" pitchFamily="18" charset="0"/>
                </a:rPr>
                <a:t>c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onstituent receives the number 1, ignore it while writing the formula.  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6512588" y="2311761"/>
            <a:ext cx="677485" cy="40072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29400" y="2266864"/>
            <a:ext cx="611946" cy="48548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43600" y="2495550"/>
            <a:ext cx="5482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Mg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43135" y="2495550"/>
            <a:ext cx="4530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Bookman Old Style" pitchFamily="18" charset="0"/>
              </a:rPr>
              <a:t>Cl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0" y="2038350"/>
            <a:ext cx="3094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403629" y="2916417"/>
            <a:ext cx="98777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Bookman Old Style" pitchFamily="18" charset="0"/>
              </a:rPr>
              <a:t>Mg</a:t>
            </a:r>
            <a:r>
              <a:rPr lang="en-US" b="1" baseline="-25000" dirty="0">
                <a:solidFill>
                  <a:srgbClr val="FFFF00"/>
                </a:solidFill>
                <a:latin typeface="Bookman Old Style" pitchFamily="18" charset="0"/>
              </a:rPr>
              <a:t>1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</a:rPr>
              <a:t>Cl</a:t>
            </a:r>
            <a:r>
              <a:rPr lang="en-US" b="1" baseline="-25000" dirty="0">
                <a:solidFill>
                  <a:srgbClr val="FFFF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0073" y="2038350"/>
            <a:ext cx="3094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525272" y="3297417"/>
            <a:ext cx="96532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66FF33"/>
                </a:solidFill>
                <a:latin typeface="Bookman Old Style" pitchFamily="18" charset="0"/>
              </a:rPr>
              <a:t>Mg Cl</a:t>
            </a:r>
            <a:r>
              <a:rPr lang="en-US" b="1" baseline="-25000" dirty="0" smtClean="0">
                <a:solidFill>
                  <a:srgbClr val="66FF33"/>
                </a:solidFill>
                <a:latin typeface="Bookman Old Style" pitchFamily="18" charset="0"/>
              </a:rPr>
              <a:t>2</a:t>
            </a:r>
            <a:endParaRPr lang="en-US" b="1" baseline="-25000" dirty="0">
              <a:solidFill>
                <a:srgbClr val="66FF33"/>
              </a:solidFill>
              <a:latin typeface="Bookman Old Style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927401" y="3934419"/>
            <a:ext cx="3835599" cy="923331"/>
            <a:chOff x="531949" y="1020273"/>
            <a:chExt cx="3486908" cy="1351847"/>
          </a:xfrm>
        </p:grpSpPr>
        <p:sp>
          <p:nvSpPr>
            <p:cNvPr id="45" name="Round Diagonal Corner Rectangle 44"/>
            <p:cNvSpPr/>
            <p:nvPr/>
          </p:nvSpPr>
          <p:spPr>
            <a:xfrm>
              <a:off x="531949" y="1020274"/>
              <a:ext cx="3386242" cy="1351846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66057" y="1020273"/>
              <a:ext cx="3352800" cy="13518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5. If a constituent has more than one atom enclose it with in brackets. </a:t>
              </a:r>
              <a:endParaRPr lang="en-US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5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3" grpId="0"/>
      <p:bldP spid="24" grpId="0"/>
      <p:bldP spid="25" grpId="0"/>
      <p:bldP spid="38" grpId="0"/>
      <p:bldP spid="26" grpId="0"/>
      <p:bldP spid="4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\\192.168.1.18\mt_school\Darshana\images\clipart\Blackboard-on-wooden-background-vector-650x5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11764" r="4312" b="18684"/>
          <a:stretch/>
        </p:blipFill>
        <p:spPr bwMode="auto">
          <a:xfrm>
            <a:off x="1585660" y="156210"/>
            <a:ext cx="7482140" cy="47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" y="1840230"/>
            <a:ext cx="1445144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602218"/>
            <a:ext cx="3623108" cy="369332"/>
          </a:xfrm>
          <a:prstGeom prst="rect">
            <a:avLst/>
          </a:prstGeom>
          <a:solidFill>
            <a:srgbClr val="FFC000">
              <a:alpha val="8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(b) Formula for Calcium oxide:</a:t>
            </a:r>
            <a:endParaRPr lang="en-US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49592" y="1342143"/>
            <a:ext cx="1240461" cy="100100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5969" y="2202418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Symbol</a:t>
            </a:r>
            <a:endParaRPr lang="en-US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1227" y="98321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4BACC6">
                    <a:lumMod val="40000"/>
                    <a:lumOff val="60000"/>
                  </a:srgbClr>
                </a:solidFill>
                <a:latin typeface="Bookman Old Style" panose="02050604050505020204" pitchFamily="18" charset="0"/>
              </a:rPr>
              <a:t>Valency</a:t>
            </a:r>
            <a:endParaRPr lang="en-US" dirty="0">
              <a:solidFill>
                <a:srgbClr val="4BACC6">
                  <a:lumMod val="40000"/>
                  <a:lumOff val="60000"/>
                </a:srgb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" name="Straight Arrow Connector 12"/>
          <p:cNvCxnSpPr>
            <a:endCxn id="16" idx="1"/>
          </p:cNvCxnSpPr>
          <p:nvPr/>
        </p:nvCxnSpPr>
        <p:spPr>
          <a:xfrm>
            <a:off x="4953000" y="1276350"/>
            <a:ext cx="1231188" cy="118693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9600" y="22024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Ca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84188" y="227861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8066" y="98321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19800" y="9715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33600" y="2992219"/>
            <a:ext cx="5977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Here, the </a:t>
            </a:r>
            <a:r>
              <a:rPr lang="en-US" b="1" dirty="0" err="1" smtClean="0">
                <a:solidFill>
                  <a:srgbClr val="FFFF00"/>
                </a:solidFill>
                <a:latin typeface="Bookman Old Style" panose="02050604050505020204" pitchFamily="18" charset="0"/>
              </a:rPr>
              <a:t>valencies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 of the two elements are the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same. </a:t>
            </a:r>
            <a:endParaRPr lang="en-US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3600" y="3601819"/>
            <a:ext cx="586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You may arrive at the formula Ca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O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. But we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Simplify the formula as </a:t>
            </a:r>
            <a:r>
              <a:rPr lang="en-US" b="1" dirty="0" err="1" smtClean="0">
                <a:solidFill>
                  <a:srgbClr val="FFFF00"/>
                </a:solidFill>
                <a:latin typeface="Bookman Old Style" panose="02050604050505020204" pitchFamily="18" charset="0"/>
              </a:rPr>
              <a:t>CaO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.</a:t>
            </a:r>
            <a:endParaRPr lang="en-US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87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5" grpId="0"/>
      <p:bldP spid="16" grpId="0"/>
      <p:bldP spid="17" grpId="0"/>
      <p:bldP spid="18" grpId="0"/>
      <p:bldP spid="19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\\192.168.1.18\mt_school\Darshana\images\clipart\Blackboard-on-wooden-background-vector-650x5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11764" r="4312" b="18684"/>
          <a:stretch/>
        </p:blipFill>
        <p:spPr bwMode="auto">
          <a:xfrm>
            <a:off x="1576135" y="133350"/>
            <a:ext cx="748214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" y="1840230"/>
            <a:ext cx="1445144" cy="301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7400" y="590550"/>
            <a:ext cx="4043094" cy="369332"/>
          </a:xfrm>
          <a:prstGeom prst="rect">
            <a:avLst/>
          </a:prstGeom>
          <a:solidFill>
            <a:srgbClr val="FFC000">
              <a:alpha val="8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(b) Formula of Calcium hydroxide:</a:t>
            </a:r>
            <a:endParaRPr lang="en-US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1001" y="1310640"/>
            <a:ext cx="1171120" cy="100024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28511" y="2001619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Symbol/</a:t>
            </a:r>
          </a:p>
          <a:p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Formula</a:t>
            </a:r>
            <a:endParaRPr lang="en-US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88557" y="971550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4BACC6">
                    <a:lumMod val="40000"/>
                    <a:lumOff val="60000"/>
                  </a:srgbClr>
                </a:solidFill>
                <a:latin typeface="Bookman Old Style" panose="02050604050505020204" pitchFamily="18" charset="0"/>
              </a:rPr>
              <a:t>valency</a:t>
            </a:r>
            <a:endParaRPr lang="en-US" dirty="0">
              <a:solidFill>
                <a:srgbClr val="4BACC6">
                  <a:lumMod val="40000"/>
                  <a:lumOff val="60000"/>
                </a:srgbClr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" name="Straight Arrow Connector 12"/>
          <p:cNvCxnSpPr>
            <a:endCxn id="16" idx="1"/>
          </p:cNvCxnSpPr>
          <p:nvPr/>
        </p:nvCxnSpPr>
        <p:spPr>
          <a:xfrm>
            <a:off x="4305300" y="1310640"/>
            <a:ext cx="1084943" cy="107644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76360" y="212621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Ca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0243" y="220241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OH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6066" y="10477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1466" y="104775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2200" y="2202418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Formula : </a:t>
            </a:r>
            <a:r>
              <a:rPr lang="en-US" b="1" dirty="0" err="1" smtClean="0">
                <a:solidFill>
                  <a:srgbClr val="FFFF00"/>
                </a:solidFill>
                <a:latin typeface="Bookman Old Style" panose="02050604050505020204" pitchFamily="18" charset="0"/>
              </a:rPr>
              <a:t>Ca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(OH)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endParaRPr lang="en-US" b="1" baseline="-250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79531" y="2800350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Note that the formula of calcium hydroxide is </a:t>
            </a:r>
          </a:p>
          <a:p>
            <a:r>
              <a:rPr lang="en-US" b="1" dirty="0" err="1" smtClean="0">
                <a:solidFill>
                  <a:srgbClr val="FFFF00"/>
                </a:solidFill>
                <a:latin typeface="Bookman Old Style" panose="02050604050505020204" pitchFamily="18" charset="0"/>
              </a:rPr>
              <a:t>Ca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(OH)</a:t>
            </a:r>
            <a:r>
              <a:rPr lang="en-US" b="1" baseline="-25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 and not CaOH</a:t>
            </a:r>
            <a:r>
              <a:rPr lang="en-US" sz="11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2 . </a:t>
            </a:r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We used brackets when we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have two or more of the same ions in the formula.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0659" y="2800350"/>
            <a:ext cx="6341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Here, the bracket around OH with a subscript 2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indicates that there are two hydroxyl (OH) groups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joined to one calcium atom, In other words, there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are two atom each of oxygen and hydrogen in 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calcium hydroxide.</a:t>
            </a:r>
          </a:p>
        </p:txBody>
      </p:sp>
    </p:spTree>
    <p:extLst>
      <p:ext uri="{BB962C8B-B14F-4D97-AF65-F5344CB8AC3E}">
        <p14:creationId xmlns:p14="http://schemas.microsoft.com/office/powerpoint/2010/main" val="9988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5" grpId="0"/>
      <p:bldP spid="16" grpId="0"/>
      <p:bldP spid="17" grpId="0"/>
      <p:bldP spid="18" grpId="0"/>
      <p:bldP spid="20" grpId="0"/>
      <p:bldP spid="22" grpId="0"/>
      <p:bldP spid="22" grpId="1"/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12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8" y="2676448"/>
            <a:ext cx="4223182" cy="80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Molecular mass and Numericals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09550"/>
            <a:ext cx="2413929" cy="369332"/>
          </a:xfrm>
          <a:prstGeom prst="homePlate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Molecular Mass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" y="803741"/>
            <a:ext cx="4078983" cy="3673009"/>
            <a:chOff x="609600" y="803741"/>
            <a:chExt cx="4078983" cy="3673009"/>
          </a:xfrm>
        </p:grpSpPr>
        <p:pic>
          <p:nvPicPr>
            <p:cNvPr id="4098" name="Picture 2" descr="C:\Users\200721\Desktop\clipart\STATIONERY_NOTEPAD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803741"/>
              <a:ext cx="4042229" cy="367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108757" y="1352550"/>
              <a:ext cx="357982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The molecular mass of a </a:t>
              </a:r>
            </a:p>
            <a:p>
              <a:r>
                <a:rPr lang="en-US" dirty="0" smtClean="0">
                  <a:latin typeface="Bookman Old Style" pitchFamily="18" charset="0"/>
                </a:rPr>
                <a:t>substance is the sum of the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atomic masses of all the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atoms in a molecule of the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substance. It is therefore the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relative mass of a molecule </a:t>
              </a:r>
            </a:p>
            <a:p>
              <a:r>
                <a:rPr lang="en-US" dirty="0" smtClean="0">
                  <a:latin typeface="Bookman Old Style" pitchFamily="18" charset="0"/>
                </a:rPr>
                <a:t>expressed in unified mass </a:t>
              </a:r>
            </a:p>
            <a:p>
              <a:r>
                <a:rPr lang="en-US" dirty="0" smtClean="0">
                  <a:latin typeface="Bookman Old Style" pitchFamily="18" charset="0"/>
                </a:rPr>
                <a:t>units.(u) </a:t>
              </a:r>
              <a:endParaRPr lang="en-US" dirty="0">
                <a:latin typeface="Bookman Old Style" pitchFamily="18" charset="0"/>
              </a:endParaRPr>
            </a:p>
          </p:txBody>
        </p:sp>
      </p:grpSp>
      <p:pic>
        <p:nvPicPr>
          <p:cNvPr id="7" name="Picture 9" descr="C:\Users\200721\Desktop\clipart\h2oreac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15" y="1352550"/>
            <a:ext cx="3570061" cy="309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40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52400" y="133350"/>
            <a:ext cx="8813800" cy="488315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1671" y="253448"/>
            <a:ext cx="2032929" cy="36933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Molecular Mass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5628" y="866566"/>
            <a:ext cx="6219972" cy="373669"/>
            <a:chOff x="485628" y="866566"/>
            <a:chExt cx="6219972" cy="373669"/>
          </a:xfrm>
        </p:grpSpPr>
        <p:sp>
          <p:nvSpPr>
            <p:cNvPr id="5" name="TextBox 4"/>
            <p:cNvSpPr txBox="1"/>
            <p:nvPr/>
          </p:nvSpPr>
          <p:spPr>
            <a:xfrm>
              <a:off x="485628" y="870903"/>
              <a:ext cx="6219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Calculate the molecular mass of              (Nitric acid) </a:t>
              </a:r>
              <a:endParaRPr lang="en-US" baseline="-25000" dirty="0">
                <a:latin typeface="Bookman Old Style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67200" y="866566"/>
              <a:ext cx="821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Bookman Old Style" pitchFamily="18" charset="0"/>
                </a:rPr>
                <a:t>HNO</a:t>
              </a:r>
              <a:r>
                <a:rPr lang="en-US" b="1" baseline="-25000" dirty="0">
                  <a:latin typeface="Bookman Old Style" pitchFamily="18" charset="0"/>
                </a:rPr>
                <a:t>3</a:t>
              </a:r>
              <a:endParaRPr lang="en-US" b="1" baseline="-25000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4296272" y="902381"/>
            <a:ext cx="290846" cy="290846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6549" y="1428750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  Atomic mass</a:t>
            </a:r>
          </a:p>
          <a:p>
            <a:pPr algn="ctr">
              <a:tabLst>
                <a:tab pos="1206500" algn="l"/>
              </a:tabLst>
            </a:pPr>
            <a:r>
              <a:rPr lang="en-US" dirty="0" smtClean="0">
                <a:latin typeface="Bookman Old Style" pitchFamily="18" charset="0"/>
              </a:rPr>
              <a:t> of hydrogen </a:t>
            </a:r>
            <a:endParaRPr lang="en-US" baseline="-25000" dirty="0"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96889" y="2387084"/>
                <a:ext cx="26292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1(1)+1(14)+3(16)</m:t>
                      </m:r>
                    </m:oMath>
                  </m:oMathPara>
                </a14:m>
                <a:endParaRPr lang="en-US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889" y="2387084"/>
                <a:ext cx="262924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24200" y="3040618"/>
                <a:ext cx="15921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1+14+</m:t>
                    </m:r>
                  </m:oMath>
                </a14:m>
                <a:r>
                  <a:rPr lang="en-US" dirty="0" smtClean="0">
                    <a:latin typeface="Bookman Old Style" pitchFamily="18" charset="0"/>
                  </a:rPr>
                  <a:t>48</a:t>
                </a:r>
                <a:endParaRPr lang="en-US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040618"/>
                <a:ext cx="1592103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6667" r="-2682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265747" y="3650218"/>
                <a:ext cx="925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dirty="0" smtClean="0">
                          <a:latin typeface="Cambria Math"/>
                          <a:ea typeface="Cambria Math"/>
                        </a:rPr>
                        <m:t>𝟔𝟑</m:t>
                      </m:r>
                      <m:r>
                        <a:rPr lang="en-US" b="1" i="1" dirty="0" smtClean="0">
                          <a:latin typeface="Cambria Math"/>
                          <a:ea typeface="Cambria Math"/>
                        </a:rPr>
                        <m:t>𝒖</m:t>
                      </m:r>
                    </m:oMath>
                  </m:oMathPara>
                </a14:m>
                <a:endParaRPr lang="en-US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47" y="3650218"/>
                <a:ext cx="925253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2514600" y="4400550"/>
            <a:ext cx="3736009" cy="381000"/>
            <a:chOff x="2514600" y="4400550"/>
            <a:chExt cx="3736009" cy="381000"/>
          </a:xfrm>
        </p:grpSpPr>
        <p:sp>
          <p:nvSpPr>
            <p:cNvPr id="16" name="Rectangle 15"/>
            <p:cNvSpPr/>
            <p:nvPr/>
          </p:nvSpPr>
          <p:spPr>
            <a:xfrm>
              <a:off x="2514600" y="4400550"/>
              <a:ext cx="3239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Molecular mass of           is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55723" y="4412218"/>
              <a:ext cx="8306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</a:rPr>
                <a:t>HNO</a:t>
              </a:r>
              <a:r>
                <a:rPr lang="en-US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  <a:endParaRPr lang="en-US" b="1" baseline="-25000" dirty="0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5562600" y="4400550"/>
                  <a:ext cx="6880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𝟔𝟑</m:t>
                        </m:r>
                        <m:r>
                          <a:rPr lang="en-US" b="1" i="1" dirty="0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solidFill>
                      <a:srgbClr val="0000FF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4400550"/>
                  <a:ext cx="688009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le 19"/>
          <p:cNvSpPr/>
          <p:nvPr/>
        </p:nvSpPr>
        <p:spPr>
          <a:xfrm>
            <a:off x="6619295" y="1463609"/>
            <a:ext cx="176270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Atomic </a:t>
            </a:r>
            <a:r>
              <a:rPr lang="en-US" dirty="0">
                <a:latin typeface="Bookman Old Style" pitchFamily="18" charset="0"/>
              </a:rPr>
              <a:t>mass </a:t>
            </a:r>
            <a:endParaRPr lang="en-US" dirty="0" smtClean="0">
              <a:latin typeface="Bookman Old Style" pitchFamily="18" charset="0"/>
            </a:endParaRPr>
          </a:p>
          <a:p>
            <a:r>
              <a:rPr lang="en-US" dirty="0" smtClean="0">
                <a:latin typeface="Bookman Old Style" pitchFamily="18" charset="0"/>
              </a:rPr>
              <a:t>Of Oxygen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78091" y="1468219"/>
            <a:ext cx="1704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Atomic mass </a:t>
            </a:r>
          </a:p>
          <a:p>
            <a:pPr algn="ctr"/>
            <a:r>
              <a:rPr lang="en-US" dirty="0" smtClean="0">
                <a:latin typeface="Bookman Old Style" pitchFamily="18" charset="0"/>
              </a:rPr>
              <a:t>of Nitrogen</a:t>
            </a:r>
            <a:endParaRPr lang="en-US" baseline="-25000" dirty="0">
              <a:latin typeface="Bookman Old Style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34" y="1504950"/>
            <a:ext cx="630166" cy="5655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34" y="1581150"/>
            <a:ext cx="630166" cy="565533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4495800" y="908571"/>
            <a:ext cx="264405" cy="264405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77276" y="895350"/>
            <a:ext cx="351924" cy="351924"/>
          </a:xfrm>
          <a:prstGeom prst="ellipse">
            <a:avLst/>
          </a:pr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01248" y="15049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1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6600" y="15811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1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16248" y="165735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3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800" y="1123950"/>
            <a:ext cx="437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ookman Old Style" pitchFamily="18" charset="0"/>
              </a:rPr>
              <a:t>(</a:t>
            </a:r>
            <a:endParaRPr lang="en-US" sz="6600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1123950"/>
            <a:ext cx="437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ookman Old Style" pitchFamily="18" charset="0"/>
              </a:rPr>
              <a:t>(</a:t>
            </a:r>
            <a:endParaRPr lang="en-US" sz="6600" dirty="0"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20060" y="1123950"/>
            <a:ext cx="437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ookman Old Style" pitchFamily="18" charset="0"/>
              </a:rPr>
              <a:t>(</a:t>
            </a:r>
            <a:endParaRPr lang="en-US" sz="6600" dirty="0"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01000" y="1123950"/>
            <a:ext cx="437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ookman Old Style" pitchFamily="18" charset="0"/>
              </a:rPr>
              <a:t>)</a:t>
            </a:r>
            <a:endParaRPr lang="en-US" sz="6600" dirty="0"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53000" y="1123950"/>
            <a:ext cx="437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ookman Old Style" pitchFamily="18" charset="0"/>
              </a:rPr>
              <a:t>)</a:t>
            </a:r>
            <a:endParaRPr lang="en-US" sz="6600" dirty="0"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29060" y="1123950"/>
            <a:ext cx="437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Bookman Old Style" pitchFamily="18" charset="0"/>
              </a:rPr>
              <a:t>)</a:t>
            </a:r>
            <a:endParaRPr lang="en-US" sz="6600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12796" y="3638550"/>
            <a:ext cx="954404" cy="502227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  <p:bldP spid="7" grpId="2" animBg="1"/>
      <p:bldP spid="10" grpId="0"/>
      <p:bldP spid="12" grpId="0"/>
      <p:bldP spid="13" grpId="0"/>
      <p:bldP spid="14" grpId="0"/>
      <p:bldP spid="20" grpId="0"/>
      <p:bldP spid="21" grpId="0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8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2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518596"/>
            <a:ext cx="5670981" cy="844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Law of chemical combination, Law of conservation of mass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8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568"/>
            <a:ext cx="8305800" cy="47573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2543" y="907018"/>
            <a:ext cx="519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Molecular Mass  =  Sum of Atomic Masses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6260" y="218551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</a:t>
            </a:r>
            <a:r>
              <a:rPr lang="en-US" b="1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</a:t>
            </a:r>
            <a:r>
              <a:rPr lang="en-US" b="1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r>
              <a:rPr lang="en-US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endParaRPr lang="en-US" baseline="-25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Double Bracket 5"/>
          <p:cNvSpPr/>
          <p:nvPr/>
        </p:nvSpPr>
        <p:spPr>
          <a:xfrm>
            <a:off x="1600200" y="2045553"/>
            <a:ext cx="2514600" cy="775597"/>
          </a:xfrm>
          <a:prstGeom prst="bracketPair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0200" y="2121753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 of ‘H’          </a:t>
            </a:r>
          </a:p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atoms        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1800" y="2126218"/>
            <a:ext cx="1290828" cy="56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Atomic Mass of H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Double Bracket 8"/>
          <p:cNvSpPr/>
          <p:nvPr/>
        </p:nvSpPr>
        <p:spPr>
          <a:xfrm>
            <a:off x="4747260" y="2045553"/>
            <a:ext cx="2849880" cy="830997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solidFill>
                <a:prstClr val="white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6800" y="2190750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 of ‘O’          </a:t>
            </a:r>
          </a:p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atoms        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9172" y="2232767"/>
            <a:ext cx="1290828" cy="56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Atomic Mass of O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Plus 11"/>
          <p:cNvSpPr/>
          <p:nvPr/>
        </p:nvSpPr>
        <p:spPr>
          <a:xfrm>
            <a:off x="4267200" y="2278618"/>
            <a:ext cx="423530" cy="402723"/>
          </a:xfrm>
          <a:prstGeom prst="mathPlus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019800" y="2382493"/>
            <a:ext cx="208183" cy="1892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19800" y="2382493"/>
            <a:ext cx="208183" cy="1892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43200" y="2354818"/>
            <a:ext cx="189257" cy="208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743200" y="2354818"/>
            <a:ext cx="189257" cy="208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6260" y="320117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</a:t>
            </a:r>
            <a:r>
              <a:rPr lang="en-US" b="1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 =</a:t>
            </a:r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0" y="3116818"/>
            <a:ext cx="5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35815" y="3116818"/>
            <a:ext cx="39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5400" y="3169682"/>
            <a:ext cx="5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4336" y="3193018"/>
            <a:ext cx="60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Double Bracket 21"/>
          <p:cNvSpPr/>
          <p:nvPr/>
        </p:nvSpPr>
        <p:spPr>
          <a:xfrm>
            <a:off x="1600200" y="2908816"/>
            <a:ext cx="2514600" cy="823325"/>
          </a:xfrm>
          <a:prstGeom prst="bracketPair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0200" y="312997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 of ‘H’          </a:t>
            </a:r>
          </a:p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atoms        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76372" y="3105150"/>
            <a:ext cx="1290828" cy="56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Atomic Mass of H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Double Bracket 24"/>
          <p:cNvSpPr/>
          <p:nvPr/>
        </p:nvSpPr>
        <p:spPr>
          <a:xfrm>
            <a:off x="4770120" y="2985016"/>
            <a:ext cx="2849880" cy="88213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solidFill>
                <a:prstClr val="white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053775"/>
            <a:ext cx="150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 of ‘O’          </a:t>
            </a:r>
          </a:p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atoms        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24600" y="3036153"/>
            <a:ext cx="1290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Atomic Mass of O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Plus 27"/>
          <p:cNvSpPr/>
          <p:nvPr/>
        </p:nvSpPr>
        <p:spPr>
          <a:xfrm>
            <a:off x="4224670" y="3312027"/>
            <a:ext cx="423530" cy="402723"/>
          </a:xfrm>
          <a:prstGeom prst="mathPlus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943600" y="3338125"/>
            <a:ext cx="208183" cy="208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943600" y="3338125"/>
            <a:ext cx="208183" cy="208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743200" y="3257149"/>
            <a:ext cx="208183" cy="2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743200" y="3257149"/>
            <a:ext cx="208183" cy="2290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8200" y="4275191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   2   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Plus 33"/>
          <p:cNvSpPr/>
          <p:nvPr/>
        </p:nvSpPr>
        <p:spPr>
          <a:xfrm>
            <a:off x="1600200" y="4226427"/>
            <a:ext cx="423530" cy="402723"/>
          </a:xfrm>
          <a:prstGeom prst="mathPlus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73311" y="4305240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   </a:t>
            </a:r>
            <a:endParaRPr lang="en-US" sz="20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83700" y="424192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       18 u   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9" name="Picture 38" descr="264237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97752" y="403514"/>
            <a:ext cx="2060448" cy="159216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399885" y="419040"/>
            <a:ext cx="21531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Molecular Mass</a:t>
            </a:r>
            <a:endParaRPr lang="en-US" sz="20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Plus 40"/>
          <p:cNvSpPr/>
          <p:nvPr/>
        </p:nvSpPr>
        <p:spPr>
          <a:xfrm>
            <a:off x="4267200" y="2288234"/>
            <a:ext cx="423530" cy="402723"/>
          </a:xfrm>
          <a:prstGeom prst="mathPlus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Plus 41"/>
          <p:cNvSpPr/>
          <p:nvPr/>
        </p:nvSpPr>
        <p:spPr>
          <a:xfrm>
            <a:off x="4224670" y="3303897"/>
            <a:ext cx="423530" cy="402723"/>
          </a:xfrm>
          <a:prstGeom prst="mathPlus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Plus 42"/>
          <p:cNvSpPr/>
          <p:nvPr/>
        </p:nvSpPr>
        <p:spPr>
          <a:xfrm>
            <a:off x="1600200" y="4248150"/>
            <a:ext cx="423530" cy="402723"/>
          </a:xfrm>
          <a:prstGeom prst="mathPlus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endParaRPr lang="en-US" sz="12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7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5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6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7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 animBg="1"/>
      <p:bldP spid="10" grpId="0"/>
      <p:bldP spid="11" grpId="0"/>
      <p:bldP spid="12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3" grpId="1"/>
      <p:bldP spid="24" grpId="0"/>
      <p:bldP spid="24" grpId="1"/>
      <p:bldP spid="25" grpId="0" animBg="1"/>
      <p:bldP spid="26" grpId="0"/>
      <p:bldP spid="26" grpId="1"/>
      <p:bldP spid="27" grpId="0"/>
      <p:bldP spid="27" grpId="1"/>
      <p:bldP spid="28" grpId="0" animBg="1"/>
      <p:bldP spid="33" grpId="0"/>
      <p:bldP spid="34" grpId="0" animBg="1"/>
      <p:bldP spid="35" grpId="0"/>
      <p:bldP spid="36" grpId="0"/>
      <p:bldP spid="36" grpId="1"/>
      <p:bldP spid="40" grpId="0"/>
      <p:bldP spid="41" grpId="0" animBg="1"/>
      <p:bldP spid="42" grpId="0" animBg="1"/>
      <p:bldP spid="4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0721\Desktop\images\clipart\Blackboard-on-wooden-background-vector-650x5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11774" r="4831" b="18916"/>
          <a:stretch/>
        </p:blipFill>
        <p:spPr bwMode="auto">
          <a:xfrm>
            <a:off x="457200" y="209550"/>
            <a:ext cx="8229600" cy="468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58535" y="678418"/>
            <a:ext cx="485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Calculate the molecular mass of H</a:t>
            </a:r>
            <a:r>
              <a:rPr lang="en-US" b="1" baseline="-25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SO</a:t>
            </a:r>
            <a:r>
              <a:rPr lang="en-US" b="1" baseline="-25000" dirty="0">
                <a:solidFill>
                  <a:schemeClr val="bg1"/>
                </a:solidFill>
                <a:latin typeface="Bookman Old Style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73490" y="2228782"/>
                <a:ext cx="70391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(4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atomic </a:t>
                </a:r>
                <a:r>
                  <a:rPr lang="en-US" dirty="0">
                    <a:solidFill>
                      <a:schemeClr val="bg1"/>
                    </a:solidFill>
                    <a:latin typeface="Bookman Old Style" pitchFamily="18" charset="0"/>
                  </a:rPr>
                  <a:t>mass of </a:t>
                </a:r>
                <a:r>
                  <a:rPr lang="en-US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oxygen) = (2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1) + 32 + (4</a:t>
                </a:r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 16) = 98u  </a:t>
                </a:r>
                <a:endParaRPr lang="en-US" baseline="-25000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90" y="2228782"/>
                <a:ext cx="703910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80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990600" y="1669018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2  atomic </a:t>
            </a:r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mass </a:t>
            </a:r>
            <a:endParaRPr lang="en-US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   of hydrogen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04591" y="1653245"/>
            <a:ext cx="17508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(atomic mass </a:t>
            </a:r>
            <a:endParaRPr lang="en-US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of </a:t>
            </a:r>
            <a:r>
              <a:rPr lang="en-US" dirty="0" err="1">
                <a:solidFill>
                  <a:schemeClr val="bg1"/>
                </a:solidFill>
                <a:latin typeface="Bookman Old Style" pitchFamily="18" charset="0"/>
              </a:rPr>
              <a:t>sulphur</a:t>
            </a:r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) </a:t>
            </a:r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3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13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8" y="2804785"/>
            <a:ext cx="4223182" cy="50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Mole concept theory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3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200721\Desktop\tumblr_static_johgrg2qz7cw404ggwc4w88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550"/>
            <a:ext cx="8382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200721\Desktop\M_Id_446222_Ban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550"/>
            <a:ext cx="3651199" cy="31213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9800" y="3525619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Banks have an extremely  large number of coins of various denominations.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5" name="Picture 2" descr="http://www.animatedgif.net/bulletsballs/bullet_e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01819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01" y="136231"/>
            <a:ext cx="3651199" cy="319751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144221" y="4211419"/>
            <a:ext cx="4942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Counting of such a large number of coins 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is a difficult job. 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8" name="Picture 2" descr="http://www.animatedgif.net/bulletsballs/bullet_e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21" y="4287619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6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200721\Desktop\tumblr_static_johgrg2qz7cw404ggwc4w88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550"/>
            <a:ext cx="8382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209519" y="438150"/>
            <a:ext cx="516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So, in banks, they weigh coins, rather 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than count them.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6300" y="1276350"/>
            <a:ext cx="45929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The bank people know that a fixed 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number of a particular coin will always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have the same mass.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4800" y="2571750"/>
            <a:ext cx="4669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In chemistry also, scientist link the 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mass of an element or compound to the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number of atoms or molecules present</a:t>
            </a:r>
          </a:p>
          <a:p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in them .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27" name="Picture 2" descr="http://www.animatedgif.net/bulletsballs/bullet_e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9530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www.animatedgif.net/bulletsballs/bullet_e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00" y="136148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animatedgif.net/bulletsballs/bullet_e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714030"/>
            <a:ext cx="17145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11715" r="3393" b="11187"/>
          <a:stretch/>
        </p:blipFill>
        <p:spPr>
          <a:xfrm>
            <a:off x="381000" y="192839"/>
            <a:ext cx="3429000" cy="28361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1491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9890" y="285750"/>
            <a:ext cx="2365710" cy="62975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3539" y="373618"/>
            <a:ext cx="1829347" cy="369332"/>
          </a:xfrm>
          <a:prstGeom prst="rect">
            <a:avLst/>
          </a:prstGeom>
          <a:solidFill>
            <a:srgbClr val="00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Mole Concept</a:t>
            </a:r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047750"/>
            <a:ext cx="5266185" cy="646331"/>
          </a:xfrm>
          <a:prstGeom prst="rect">
            <a:avLst/>
          </a:prstGeom>
          <a:solidFill>
            <a:srgbClr val="0000FF"/>
          </a:solidFill>
          <a:ln w="38100"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Take an example of the reaction of hydrogen </a:t>
            </a:r>
          </a:p>
          <a:p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and oxygen to form water:</a:t>
            </a:r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897618"/>
            <a:ext cx="2060179" cy="369332"/>
          </a:xfrm>
          <a:prstGeom prst="rect">
            <a:avLst/>
          </a:prstGeom>
          <a:solidFill>
            <a:srgbClr val="0000FF"/>
          </a:solidFill>
          <a:ln w="38100"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2H</a:t>
            </a: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</a:rPr>
              <a:t>2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+</a:t>
            </a: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O</a:t>
            </a:r>
            <a:r>
              <a:rPr lang="en-US" sz="1000" b="1" dirty="0" smtClean="0">
                <a:solidFill>
                  <a:prstClr val="white"/>
                </a:solidFill>
                <a:latin typeface="Bookman Old Style" pitchFamily="18" charset="0"/>
              </a:rPr>
              <a:t>2 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= </a:t>
            </a:r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2H</a:t>
            </a:r>
            <a:r>
              <a:rPr lang="en-US" sz="800" b="1" dirty="0" smtClean="0">
                <a:solidFill>
                  <a:prstClr val="white"/>
                </a:solidFill>
                <a:latin typeface="Bookman Old Style" pitchFamily="18" charset="0"/>
              </a:rPr>
              <a:t>2 </a:t>
            </a:r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O</a:t>
            </a:r>
            <a:r>
              <a:rPr lang="en-US" sz="800" b="1" dirty="0" smtClean="0">
                <a:solidFill>
                  <a:prstClr val="white"/>
                </a:solidFill>
                <a:latin typeface="Bookman Old Style" pitchFamily="18" charset="0"/>
              </a:rPr>
              <a:t> </a:t>
            </a:r>
            <a:endParaRPr lang="en-US" sz="8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2419350"/>
            <a:ext cx="4011034" cy="369332"/>
          </a:xfrm>
          <a:prstGeom prst="rect">
            <a:avLst/>
          </a:prstGeom>
          <a:solidFill>
            <a:srgbClr val="0000FF"/>
          </a:solidFill>
          <a:ln w="38100"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The above reaction indicates that </a:t>
            </a:r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3068419"/>
            <a:ext cx="7125669" cy="646331"/>
          </a:xfrm>
          <a:prstGeom prst="rect">
            <a:avLst/>
          </a:prstGeom>
          <a:solidFill>
            <a:srgbClr val="0000FF"/>
          </a:solidFill>
          <a:ln w="38100">
            <a:solidFill>
              <a:srgbClr val="FFFF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marL="400050" indent="-400050">
              <a:buFontTx/>
              <a:buAutoNum type="romanLcParenR"/>
            </a:pPr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Two molecules of hydrogen combine with one molecule of </a:t>
            </a:r>
          </a:p>
          <a:p>
            <a:r>
              <a:rPr lang="en-US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     oxygen to form two molecules of water</a:t>
            </a:r>
            <a:r>
              <a:rPr lang="en-US" dirty="0">
                <a:solidFill>
                  <a:prstClr val="white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23" name="Trapezoid 22"/>
          <p:cNvSpPr/>
          <p:nvPr/>
        </p:nvSpPr>
        <p:spPr>
          <a:xfrm>
            <a:off x="3124200" y="1123950"/>
            <a:ext cx="5638800" cy="3429000"/>
          </a:xfrm>
          <a:prstGeom prst="trapezoid">
            <a:avLst>
              <a:gd name="adj" fmla="val 0"/>
            </a:avLst>
          </a:prstGeom>
          <a:solidFill>
            <a:srgbClr val="F8B802"/>
          </a:solidFill>
          <a:ln>
            <a:solidFill>
              <a:schemeClr val="tx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00400" y="1276350"/>
            <a:ext cx="5416959" cy="955810"/>
            <a:chOff x="1447800" y="1428750"/>
            <a:chExt cx="5416959" cy="955810"/>
          </a:xfrm>
        </p:grpSpPr>
        <p:sp>
          <p:nvSpPr>
            <p:cNvPr id="25" name="Snip Diagonal Corner Rectangle 24"/>
            <p:cNvSpPr/>
            <p:nvPr/>
          </p:nvSpPr>
          <p:spPr>
            <a:xfrm>
              <a:off x="1447800" y="1428750"/>
              <a:ext cx="5375099" cy="955810"/>
            </a:xfrm>
            <a:prstGeom prst="snip2Diag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60716" y="1428750"/>
              <a:ext cx="54040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It is more convenient to refer to the quantity 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of a substance in terms of the number of its </a:t>
              </a:r>
            </a:p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molecules or atoms rather than their masses. </a:t>
              </a:r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429000" y="2469118"/>
            <a:ext cx="44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effectLst>
                  <a:glow rad="228600">
                    <a:srgbClr val="4BACC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So, a new unit “mole” was introduced.</a:t>
            </a:r>
            <a:endParaRPr lang="en-US" dirty="0">
              <a:solidFill>
                <a:prstClr val="black"/>
              </a:solidFill>
              <a:effectLst>
                <a:glow rad="228600">
                  <a:srgbClr val="4BACC6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200400" y="3002518"/>
            <a:ext cx="5349114" cy="1321832"/>
            <a:chOff x="1460716" y="3105150"/>
            <a:chExt cx="5349114" cy="1321832"/>
          </a:xfrm>
        </p:grpSpPr>
        <p:sp>
          <p:nvSpPr>
            <p:cNvPr id="29" name="Snip Diagonal Corner Rectangle 28"/>
            <p:cNvSpPr/>
            <p:nvPr/>
          </p:nvSpPr>
          <p:spPr>
            <a:xfrm>
              <a:off x="1460716" y="3105150"/>
              <a:ext cx="5314013" cy="1321832"/>
            </a:xfrm>
            <a:prstGeom prst="snip2Diag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82901" y="3150453"/>
              <a:ext cx="53269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Bookman Old Style" pitchFamily="18" charset="0"/>
                </a:rPr>
                <a:t>One mole of any species (atoms, molecules, ions or  particles) is that quantity in number having a mass equal to its atomic or molecular mass in grams.</a:t>
              </a:r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8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23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14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8" y="2804785"/>
            <a:ext cx="5213782" cy="50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Molar mass and Numericals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28600" y="133350"/>
            <a:ext cx="8763000" cy="47889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764" y="2114550"/>
            <a:ext cx="5261836" cy="490776"/>
          </a:xfrm>
          <a:prstGeom prst="snip1Rect">
            <a:avLst>
              <a:gd name="adj" fmla="val 50000"/>
            </a:avLst>
          </a:prstGeom>
          <a:noFill/>
          <a:ln w="19050"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228600">
                    <a:srgbClr val="9BBB59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This is an experimentally obtained value.</a:t>
            </a:r>
            <a:endParaRPr lang="en-US" b="1" dirty="0">
              <a:solidFill>
                <a:prstClr val="black"/>
              </a:solidFill>
              <a:effectLst>
                <a:glow rad="228600">
                  <a:srgbClr val="9BBB59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56409" y="3934420"/>
            <a:ext cx="5482591" cy="923330"/>
            <a:chOff x="508640" y="2038350"/>
            <a:chExt cx="5482591" cy="923330"/>
          </a:xfrm>
          <a:solidFill>
            <a:srgbClr val="0080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08640" y="2038350"/>
                  <a:ext cx="5482591" cy="923330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prstClr val="white"/>
                      </a:solidFill>
                      <a:latin typeface="Bookman Old Style" pitchFamily="18" charset="0"/>
                    </a:rPr>
                    <a:t>1 mole (of anything) = 6.022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</a:rPr>
                        <m:t>× </m:t>
                      </m:r>
                    </m:oMath>
                  </a14:m>
                  <a:r>
                    <a:rPr lang="en-US" dirty="0" smtClean="0">
                      <a:solidFill>
                        <a:prstClr val="white"/>
                      </a:solidFill>
                      <a:latin typeface="Bookman Old Style" pitchFamily="18" charset="0"/>
                    </a:rPr>
                    <a:t>10   in number, </a:t>
                  </a:r>
                </a:p>
                <a:p>
                  <a:r>
                    <a:rPr lang="en-US" dirty="0" smtClean="0">
                      <a:solidFill>
                        <a:prstClr val="white"/>
                      </a:solidFill>
                      <a:latin typeface="Bookman Old Style" pitchFamily="18" charset="0"/>
                    </a:rPr>
                    <a:t>	</a:t>
                  </a:r>
                  <a:endParaRPr lang="en-US" dirty="0">
                    <a:solidFill>
                      <a:prstClr val="white"/>
                    </a:solidFill>
                    <a:latin typeface="Bookman Old Style" pitchFamily="18" charset="0"/>
                  </a:endParaRPr>
                </a:p>
                <a:p>
                  <a:endParaRPr lang="en-US" dirty="0" smtClean="0"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40" y="2038350"/>
                  <a:ext cx="5482591" cy="92333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4217416" y="2047280"/>
              <a:ext cx="354584" cy="246221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r>
                <a:rPr lang="en-US" sz="1000" b="1" dirty="0" smtClean="0">
                  <a:solidFill>
                    <a:prstClr val="white"/>
                  </a:solidFill>
                  <a:latin typeface="Bookman Old Style" pitchFamily="18" charset="0"/>
                </a:rPr>
                <a:t>23</a:t>
              </a:r>
              <a:endParaRPr lang="en-US" sz="1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03"/>
          <a:stretch/>
        </p:blipFill>
        <p:spPr>
          <a:xfrm>
            <a:off x="5930440" y="1079625"/>
            <a:ext cx="2680160" cy="25589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381000" y="256461"/>
            <a:ext cx="7930376" cy="715089"/>
            <a:chOff x="519753" y="276820"/>
            <a:chExt cx="7930376" cy="715089"/>
          </a:xfrm>
          <a:solidFill>
            <a:srgbClr val="99FF33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9753" y="276820"/>
                  <a:ext cx="7930376" cy="715089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wrap="none" rtlCol="0">
                  <a:spAutoFit/>
                </a:bodyPr>
                <a:lstStyle/>
                <a:p>
                  <a:pPr>
                    <a:tabLst>
                      <a:tab pos="692150" algn="l"/>
                    </a:tabLst>
                  </a:pPr>
                  <a:r>
                    <a:rPr lang="en-US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The number of particles (atoms, molecules or ions) present in a mole</a:t>
                  </a:r>
                </a:p>
                <a:p>
                  <a:pPr>
                    <a:tabLst>
                      <a:tab pos="692150" algn="l"/>
                    </a:tabLst>
                  </a:pPr>
                  <a:r>
                    <a:rPr lang="en-US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 of any substance is fixed, with a value of 6.022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× </m:t>
                      </m:r>
                    </m:oMath>
                  </a14:m>
                  <a:r>
                    <a:rPr lang="en-US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10   .</a:t>
                  </a:r>
                  <a:endParaRPr lang="en-US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53" y="276820"/>
                  <a:ext cx="7930376" cy="715089"/>
                </a:xfrm>
                <a:prstGeom prst="wedgeRoundRectCallout">
                  <a:avLst>
                    <a:gd name="adj1" fmla="val -11520"/>
                    <a:gd name="adj2" fmla="val 124797"/>
                    <a:gd name="adj3" fmla="val 16667"/>
                  </a:avLst>
                </a:prstGeom>
                <a:blipFill rotWithShape="1"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465764" y="572928"/>
              <a:ext cx="378589" cy="272415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23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81000" y="1092994"/>
            <a:ext cx="4890915" cy="1021556"/>
          </a:xfrm>
          <a:prstGeom prst="roundRect">
            <a:avLst/>
          </a:prstGeom>
          <a:solidFill>
            <a:srgbClr val="99FF33"/>
          </a:solidFill>
          <a:ln w="285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>
              <a:tabLst>
                <a:tab pos="6921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This number is called Avogadro constant</a:t>
            </a:r>
          </a:p>
          <a:p>
            <a:pPr>
              <a:tabLst>
                <a:tab pos="6921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(N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) named in honour of the Italian</a:t>
            </a:r>
          </a:p>
          <a:p>
            <a:pPr>
              <a:tabLst>
                <a:tab pos="6921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scientist, </a:t>
            </a:r>
            <a:r>
              <a:rPr lang="en-US" dirty="0" err="1" smtClean="0">
                <a:solidFill>
                  <a:prstClr val="black"/>
                </a:solidFill>
                <a:latin typeface="Bookman Old Style" pitchFamily="18" charset="0"/>
              </a:rPr>
              <a:t>Amedeo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Avogadro.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5800" y="1733550"/>
            <a:ext cx="2649091" cy="1927860"/>
            <a:chOff x="146485" y="2070536"/>
            <a:chExt cx="2649091" cy="1927860"/>
          </a:xfrm>
        </p:grpSpPr>
        <p:sp>
          <p:nvSpPr>
            <p:cNvPr id="3" name="Oval Callout 2"/>
            <p:cNvSpPr/>
            <p:nvPr/>
          </p:nvSpPr>
          <p:spPr>
            <a:xfrm>
              <a:off x="146485" y="2070536"/>
              <a:ext cx="2577047" cy="1927860"/>
            </a:xfrm>
            <a:prstGeom prst="wedgeEllipseCallout">
              <a:avLst>
                <a:gd name="adj1" fmla="val 48442"/>
                <a:gd name="adj2" fmla="val 55724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28600" y="2070537"/>
              <a:ext cx="2566976" cy="1720416"/>
              <a:chOff x="1062526" y="2737233"/>
              <a:chExt cx="2823674" cy="2081702"/>
            </a:xfrm>
          </p:grpSpPr>
          <p:pic>
            <p:nvPicPr>
              <p:cNvPr id="1027" name="Picture 3" descr="C:\Users\200721\Desktop\imagesK5ODZYLF.jpg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526" y="3161585"/>
                <a:ext cx="276225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3" descr="C:\Users\200721\Desktop\imagesK5ODZYLF.jpg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3950" y="2737233"/>
                <a:ext cx="2762250" cy="1657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3366553" y="1733550"/>
            <a:ext cx="2577047" cy="1927860"/>
            <a:chOff x="2756953" y="1885950"/>
            <a:chExt cx="2577047" cy="1927860"/>
          </a:xfrm>
        </p:grpSpPr>
        <p:sp>
          <p:nvSpPr>
            <p:cNvPr id="20" name="Oval Callout 19"/>
            <p:cNvSpPr/>
            <p:nvPr/>
          </p:nvSpPr>
          <p:spPr>
            <a:xfrm>
              <a:off x="2756953" y="1885950"/>
              <a:ext cx="2577047" cy="1927860"/>
            </a:xfrm>
            <a:prstGeom prst="wedgeEllipseCallout">
              <a:avLst>
                <a:gd name="adj1" fmla="val 18592"/>
                <a:gd name="adj2" fmla="val 61747"/>
              </a:avLst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 descr="C:\Users\200721\Desktop\cbse images\imagesIXUGB0HF.jp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732" y="1962150"/>
              <a:ext cx="1660255" cy="1584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/>
          <p:cNvSpPr/>
          <p:nvPr/>
        </p:nvSpPr>
        <p:spPr>
          <a:xfrm>
            <a:off x="3138059" y="4248150"/>
            <a:ext cx="283885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Bookman Old Style" pitchFamily="18" charset="0"/>
              </a:rPr>
              <a:t> as, 1 dozen = 12 </a:t>
            </a:r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nos.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31246" y="4552950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Bookman Old Style" pitchFamily="18" charset="0"/>
              </a:rPr>
              <a:t>as, 1 gross = 144 </a:t>
            </a:r>
            <a:r>
              <a:rPr lang="en-US" dirty="0" err="1">
                <a:solidFill>
                  <a:prstClr val="white"/>
                </a:solidFill>
                <a:latin typeface="Bookman Old Style" pitchFamily="18" charset="0"/>
              </a:rPr>
              <a:t>nos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905000" y="3238440"/>
            <a:ext cx="524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Bookman Old Style" pitchFamily="18" charset="0"/>
              </a:rPr>
              <a:t>12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92824" y="3267650"/>
            <a:ext cx="524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Bookman Old Style" pitchFamily="18" charset="0"/>
              </a:rPr>
              <a:t>12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77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7" grpId="0" animBg="1"/>
      <p:bldP spid="21" grpId="0"/>
      <p:bldP spid="22" grpId="0"/>
      <p:bldP spid="23" grpId="0"/>
      <p:bldP spid="2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" y="285750"/>
            <a:ext cx="1752600" cy="545068"/>
            <a:chOff x="533400" y="285750"/>
            <a:chExt cx="1752600" cy="545068"/>
          </a:xfrm>
        </p:grpSpPr>
        <p:sp>
          <p:nvSpPr>
            <p:cNvPr id="10" name="Pentagon 9"/>
            <p:cNvSpPr/>
            <p:nvPr/>
          </p:nvSpPr>
          <p:spPr>
            <a:xfrm>
              <a:off x="533400" y="285750"/>
              <a:ext cx="1752600" cy="545068"/>
            </a:xfrm>
            <a:prstGeom prst="homePlat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33400" y="373618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Molar Mass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3400" y="1047750"/>
            <a:ext cx="8001000" cy="577334"/>
            <a:chOff x="780142" y="1151751"/>
            <a:chExt cx="8001000" cy="577334"/>
          </a:xfrm>
        </p:grpSpPr>
        <p:sp>
          <p:nvSpPr>
            <p:cNvPr id="12" name="Rectangle 11"/>
            <p:cNvSpPr/>
            <p:nvPr/>
          </p:nvSpPr>
          <p:spPr>
            <a:xfrm>
              <a:off x="780142" y="1151751"/>
              <a:ext cx="8001000" cy="577334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9088" y="1227951"/>
              <a:ext cx="797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When molecular mass is expressed in gram it is called as Molar mass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95600" y="2527475"/>
            <a:ext cx="3446456" cy="526359"/>
            <a:chOff x="841468" y="2578791"/>
            <a:chExt cx="3446456" cy="526359"/>
          </a:xfrm>
        </p:grpSpPr>
        <p:sp>
          <p:nvSpPr>
            <p:cNvPr id="16" name="Rounded Rectangle 15"/>
            <p:cNvSpPr/>
            <p:nvPr/>
          </p:nvSpPr>
          <p:spPr>
            <a:xfrm>
              <a:off x="841468" y="2578791"/>
              <a:ext cx="3446456" cy="526359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4810" y="2659618"/>
              <a:ext cx="341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Bookman Old Style" pitchFamily="18" charset="0"/>
                </a:rPr>
                <a:t>Molar mass of water = 18 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209800" y="3257550"/>
            <a:ext cx="5043455" cy="577334"/>
            <a:chOff x="838200" y="3257550"/>
            <a:chExt cx="5043455" cy="577334"/>
          </a:xfrm>
        </p:grpSpPr>
        <p:sp>
          <p:nvSpPr>
            <p:cNvPr id="19" name="Rectangle 18"/>
            <p:cNvSpPr/>
            <p:nvPr/>
          </p:nvSpPr>
          <p:spPr>
            <a:xfrm>
              <a:off x="838200" y="3257550"/>
              <a:ext cx="5043455" cy="577334"/>
            </a:xfrm>
            <a:prstGeom prst="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2714" y="3357086"/>
              <a:ext cx="5028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18 u water has only one molecule of water.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71600" y="4019550"/>
            <a:ext cx="6712839" cy="698574"/>
            <a:chOff x="-152400" y="4114729"/>
            <a:chExt cx="6712839" cy="698574"/>
          </a:xfrm>
        </p:grpSpPr>
        <p:sp>
          <p:nvSpPr>
            <p:cNvPr id="23" name="Rectangle 22"/>
            <p:cNvSpPr/>
            <p:nvPr/>
          </p:nvSpPr>
          <p:spPr>
            <a:xfrm>
              <a:off x="-152400" y="4114729"/>
              <a:ext cx="6712839" cy="698574"/>
            </a:xfrm>
            <a:prstGeom prst="rect">
              <a:avLst/>
            </a:prstGeom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-76200" y="4135219"/>
                  <a:ext cx="639309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Bookman Old Style" pitchFamily="18" charset="0"/>
                    </a:rPr>
                    <a:t>But 18 g water has one mole molecules of water that is</a:t>
                  </a:r>
                </a:p>
                <a:p>
                  <a:r>
                    <a:rPr lang="en-US" dirty="0">
                      <a:latin typeface="Bookman Old Style" pitchFamily="18" charset="0"/>
                    </a:rPr>
                    <a:t>	</a:t>
                  </a:r>
                  <a:r>
                    <a:rPr lang="en-US" dirty="0" smtClean="0">
                      <a:latin typeface="Bookman Old Style" pitchFamily="18" charset="0"/>
                    </a:rPr>
                    <a:t>	 6.022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×</m:t>
                      </m:r>
                    </m:oMath>
                  </a14:m>
                  <a:r>
                    <a:rPr lang="en-US" dirty="0" smtClean="0">
                      <a:latin typeface="Bookman Old Style" pitchFamily="18" charset="0"/>
                    </a:rPr>
                    <a:t>10</a:t>
                  </a:r>
                  <a:r>
                    <a:rPr lang="en-US" baseline="30000" dirty="0" smtClean="0">
                      <a:latin typeface="Bookman Old Style" pitchFamily="18" charset="0"/>
                    </a:rPr>
                    <a:t>23</a:t>
                  </a:r>
                  <a:r>
                    <a:rPr lang="en-US" dirty="0" smtClean="0">
                      <a:latin typeface="Bookman Old Style" pitchFamily="18" charset="0"/>
                    </a:rPr>
                    <a:t> molecules</a:t>
                  </a: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6200" y="4135219"/>
                  <a:ext cx="6393097" cy="64633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859" t="-3774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752600" y="1809750"/>
            <a:ext cx="5731056" cy="577334"/>
            <a:chOff x="685800" y="1809750"/>
            <a:chExt cx="5731056" cy="577334"/>
          </a:xfrm>
        </p:grpSpPr>
        <p:sp>
          <p:nvSpPr>
            <p:cNvPr id="14" name="Rectangle 13"/>
            <p:cNvSpPr/>
            <p:nvPr/>
          </p:nvSpPr>
          <p:spPr>
            <a:xfrm>
              <a:off x="685800" y="1809750"/>
              <a:ext cx="5731056" cy="577334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5800" y="1897618"/>
              <a:ext cx="5731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For example molecular mass of water (H</a:t>
              </a:r>
              <a:r>
                <a:rPr lang="en-US" baseline="-25000" dirty="0" smtClean="0">
                  <a:latin typeface="Bookman Old Style" pitchFamily="18" charset="0"/>
                </a:rPr>
                <a:t>2</a:t>
              </a:r>
              <a:r>
                <a:rPr lang="en-US" dirty="0" smtClean="0">
                  <a:latin typeface="Bookman Old Style" pitchFamily="18" charset="0"/>
                </a:rPr>
                <a:t>O)=18u.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1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200721\Desktop\clipart\blackboard_bla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209550"/>
            <a:ext cx="8277226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45425" y="36195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Molar mass of CaCO</a:t>
            </a:r>
            <a:r>
              <a:rPr lang="en-US" b="1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endParaRPr lang="en-US" b="1" baseline="-25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68284" y="1200150"/>
                <a:ext cx="4908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= Mass of </a:t>
                </a:r>
                <a:r>
                  <a:rPr lang="en-US" b="1" dirty="0" err="1" smtClean="0">
                    <a:solidFill>
                      <a:schemeClr val="bg1"/>
                    </a:solidFill>
                    <a:latin typeface="Bookman Old Style" pitchFamily="18" charset="0"/>
                  </a:rPr>
                  <a:t>Ca</a:t>
                </a:r>
                <a:r>
                  <a:rPr lang="en-US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 + Mass of C + Mass of O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3</a:t>
                </a:r>
                <a:endParaRPr lang="en-US" b="1" baseline="-25000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284" y="1200150"/>
                <a:ext cx="490871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993" t="-8333" r="-1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43863" y="1733550"/>
                <a:ext cx="203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= 40+12+16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m:t>3</m:t>
                    </m:r>
                  </m:oMath>
                </a14:m>
                <a:endParaRPr lang="en-US" b="1" baseline="-25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863" y="1733550"/>
                <a:ext cx="203773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6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86300" y="227861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 40+12+48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221" y="28003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 100g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71600" y="3754219"/>
                <a:ext cx="62215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 Mole of CaCO</a:t>
                </a:r>
                <a:r>
                  <a:rPr lang="en-US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3 </a:t>
                </a:r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=100gm and contains 6.022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10</a:t>
                </a:r>
                <a:r>
                  <a:rPr lang="en-US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23</a:t>
                </a:r>
              </a:p>
              <a:p>
                <a:pPr algn="ctr"/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         Molecules of CaCO</a:t>
                </a:r>
                <a:r>
                  <a:rPr lang="en-US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3 </a:t>
                </a:r>
                <a:endParaRPr lang="en-US" b="1" baseline="-25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754219"/>
                <a:ext cx="6221575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49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71600" y="1657350"/>
            <a:ext cx="6477000" cy="1219200"/>
            <a:chOff x="1371600" y="2419350"/>
            <a:chExt cx="6477000" cy="1219200"/>
          </a:xfrm>
        </p:grpSpPr>
        <p:sp>
          <p:nvSpPr>
            <p:cNvPr id="5" name="Round Diagonal Corner Rectangle 4"/>
            <p:cNvSpPr/>
            <p:nvPr/>
          </p:nvSpPr>
          <p:spPr>
            <a:xfrm>
              <a:off x="1371600" y="2419350"/>
              <a:ext cx="6477000" cy="1219200"/>
            </a:xfrm>
            <a:prstGeom prst="round2DiagRect">
              <a:avLst>
                <a:gd name="adj1" fmla="val 50000"/>
                <a:gd name="adj2" fmla="val 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34668" y="2724150"/>
              <a:ext cx="6085332" cy="6096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534668" y="2828289"/>
              <a:ext cx="6085332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latin typeface="Bookman Old Style" pitchFamily="18" charset="0"/>
                </a:rPr>
                <a:t>Lavoisier studied combustion reactions in </a:t>
              </a:r>
              <a:r>
                <a:rPr lang="en-US" b="1" dirty="0" smtClean="0">
                  <a:latin typeface="Bookman Old Style" pitchFamily="18" charset="0"/>
                </a:rPr>
                <a:t>detail</a:t>
              </a:r>
              <a:r>
                <a:rPr lang="en-US" b="1" dirty="0">
                  <a:latin typeface="Bookman Old Style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594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04510" y="268657"/>
            <a:ext cx="6876175" cy="715089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457200" indent="-342900" algn="just"/>
            <a:r>
              <a:rPr lang="en-US" b="1" dirty="0" smtClean="0">
                <a:solidFill>
                  <a:srgbClr val="333399"/>
                </a:solidFill>
                <a:latin typeface="Bookman Old Style" panose="02050604050505020204" pitchFamily="18" charset="0"/>
              </a:rPr>
              <a:t>1.	How many moles are 5 grams of calcium? </a:t>
            </a:r>
            <a:r>
              <a:rPr lang="en-US" b="1" dirty="0">
                <a:solidFill>
                  <a:srgbClr val="333399"/>
                </a:solidFill>
                <a:latin typeface="Bookman Old Style" panose="02050604050505020204" pitchFamily="18" charset="0"/>
              </a:rPr>
              <a:t>(Atomic mass of </a:t>
            </a:r>
            <a:r>
              <a:rPr lang="en-US" b="1" dirty="0" smtClean="0">
                <a:solidFill>
                  <a:srgbClr val="333399"/>
                </a:solidFill>
                <a:latin typeface="Bookman Old Style" panose="02050604050505020204" pitchFamily="18" charset="0"/>
              </a:rPr>
              <a:t>calcium </a:t>
            </a:r>
            <a:r>
              <a:rPr lang="en-US" b="1" dirty="0">
                <a:solidFill>
                  <a:srgbClr val="333399"/>
                </a:solidFill>
                <a:latin typeface="Bookman Old Style" panose="02050604050505020204" pitchFamily="18" charset="0"/>
              </a:rPr>
              <a:t>= 10𝝁 </a:t>
            </a:r>
            <a:r>
              <a:rPr lang="en-US" b="1" dirty="0" smtClean="0">
                <a:solidFill>
                  <a:srgbClr val="333399"/>
                </a:solidFill>
                <a:latin typeface="Bookman Old Style" panose="02050604050505020204" pitchFamily="18" charset="0"/>
              </a:rPr>
              <a:t>)</a:t>
            </a:r>
            <a:endParaRPr lang="en-US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497666" y="1059418"/>
            <a:ext cx="12298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rgbClr val="C00000"/>
                </a:solidFill>
                <a:latin typeface="Bookman Old Style" panose="02050604050505020204" pitchFamily="18" charset="0"/>
              </a:rPr>
              <a:t>Solution </a:t>
            </a:r>
            <a:r>
              <a:rPr lang="en-US" sz="1600" b="1" dirty="0" smtClean="0">
                <a:solidFill>
                  <a:srgbClr val="C00000"/>
                </a:solidFill>
                <a:latin typeface="Bookman Old Style" panose="02050604050505020204" pitchFamily="18" charset="0"/>
                <a:cs typeface="Times New Roman" pitchFamily="18" charset="0"/>
              </a:rPr>
              <a:t>:</a:t>
            </a:r>
            <a:endParaRPr lang="en-US" sz="1600" b="1" dirty="0">
              <a:solidFill>
                <a:srgbClr val="C00000"/>
              </a:solidFill>
              <a:latin typeface="Bookman Old Style" panose="02050604050505020204" pitchFamily="18" charset="0"/>
              <a:cs typeface="Times New Roman" pitchFamily="18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1876286" y="1059418"/>
            <a:ext cx="15712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Bookman Old Style" panose="02050604050505020204" pitchFamily="18" charset="0"/>
              </a:rPr>
              <a:t>We know that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651278" y="1962150"/>
            <a:ext cx="8739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=   5 g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873105" y="1352550"/>
            <a:ext cx="17780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latin typeface="Bookman Old Style" panose="02050604050505020204" pitchFamily="18" charset="0"/>
              </a:rPr>
              <a:t>1 mole of atoms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4635402" y="1352550"/>
            <a:ext cx="23342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= </a:t>
            </a:r>
            <a:r>
              <a:rPr lang="en-US" sz="1600" dirty="0" smtClean="0">
                <a:latin typeface="Bookman Old Style" panose="02050604050505020204" pitchFamily="18" charset="0"/>
              </a:rPr>
              <a:t> Gram atomic mass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682585" y="1657350"/>
            <a:ext cx="31245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latin typeface="Bookman Old Style" panose="02050604050505020204" pitchFamily="18" charset="0"/>
              </a:rPr>
              <a:t>So, </a:t>
            </a:r>
            <a:r>
              <a:rPr lang="en-US" sz="1600" dirty="0" smtClean="0">
                <a:latin typeface="Bookman Old Style" panose="02050604050505020204" pitchFamily="18" charset="0"/>
              </a:rPr>
              <a:t>1 mole of Calcium atoms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4646465" y="1657350"/>
            <a:ext cx="869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=  40 g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217459" y="4324350"/>
            <a:ext cx="2316941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fontAlgn="auto">
              <a:spcBef>
                <a:spcPts val="200"/>
              </a:spcBef>
              <a:spcAft>
                <a:spcPts val="0"/>
              </a:spcAft>
              <a:tabLst>
                <a:tab pos="508000" algn="l"/>
                <a:tab pos="1379538" algn="l"/>
                <a:tab pos="1770063" algn="l"/>
              </a:tabLst>
              <a:defRPr/>
            </a:pPr>
            <a:r>
              <a:rPr lang="en-US" sz="1600" b="1" dirty="0" smtClean="0">
                <a:solidFill>
                  <a:srgbClr val="333399"/>
                </a:solidFill>
                <a:latin typeface="Bookman Old Style" panose="02050604050505020204" pitchFamily="18" charset="0"/>
              </a:rPr>
              <a:t>n   =   </a:t>
            </a:r>
            <a:r>
              <a:rPr lang="en-US" sz="1600" b="1" dirty="0">
                <a:solidFill>
                  <a:srgbClr val="333399"/>
                </a:solidFill>
                <a:latin typeface="Bookman Old Style" panose="02050604050505020204" pitchFamily="18" charset="0"/>
              </a:rPr>
              <a:t>0.125 </a:t>
            </a:r>
            <a:r>
              <a:rPr lang="en-US" sz="1600" b="1" dirty="0" smtClean="0">
                <a:solidFill>
                  <a:srgbClr val="333399"/>
                </a:solidFill>
                <a:latin typeface="Bookman Old Style" panose="02050604050505020204" pitchFamily="18" charset="0"/>
              </a:rPr>
              <a:t>mole</a:t>
            </a:r>
            <a:endParaRPr lang="en-US" sz="1600" b="1" baseline="30000" dirty="0">
              <a:solidFill>
                <a:srgbClr val="3333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5410200" y="4343995"/>
            <a:ext cx="790601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rgbClr val="C00000"/>
                </a:solidFill>
                <a:latin typeface="Bookman Old Style" panose="02050604050505020204" pitchFamily="18" charset="0"/>
                <a:cs typeface="Times New Roman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Bookman Old Style" panose="02050604050505020204" pitchFamily="18" charset="0"/>
                <a:cs typeface="Times New Roman" pitchFamily="18" charset="0"/>
              </a:rPr>
              <a:t>: </a:t>
            </a: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1942497" y="1887114"/>
            <a:ext cx="18309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So, 	x mole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685800" y="2476341"/>
            <a:ext cx="1181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dirty="0" smtClean="0">
                <a:latin typeface="Symbol" pitchFamily="18" charset="2"/>
              </a:rPr>
              <a:t>\</a:t>
            </a:r>
            <a:r>
              <a:rPr lang="en-US" dirty="0" smtClean="0">
                <a:latin typeface="+mj-lt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x   =  </a:t>
            </a:r>
            <a:endParaRPr lang="en-US" dirty="0">
              <a:latin typeface="Bookman Old Style" panose="02050604050505020204" pitchFamily="18" charset="0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1752600" y="2350612"/>
            <a:ext cx="733424" cy="879137"/>
            <a:chOff x="2642090" y="3016177"/>
            <a:chExt cx="456247" cy="1172183"/>
          </a:xfrm>
        </p:grpSpPr>
        <p:sp>
          <p:nvSpPr>
            <p:cNvPr id="178" name="Rectangle 177"/>
            <p:cNvSpPr>
              <a:spLocks noChangeArrowheads="1"/>
            </p:cNvSpPr>
            <p:nvPr/>
          </p:nvSpPr>
          <p:spPr bwMode="auto">
            <a:xfrm>
              <a:off x="2642091" y="3016177"/>
              <a:ext cx="40591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dirty="0" smtClean="0">
                  <a:latin typeface="Bookman Old Style" panose="02050604050505020204" pitchFamily="18" charset="0"/>
                </a:rPr>
                <a:t>5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80" name="Straight Connector 179"/>
            <p:cNvCxnSpPr/>
            <p:nvPr/>
          </p:nvCxnSpPr>
          <p:spPr>
            <a:xfrm>
              <a:off x="2689860" y="3427725"/>
              <a:ext cx="304800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642090" y="3326585"/>
              <a:ext cx="456247" cy="861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dirty="0" smtClean="0">
                  <a:latin typeface="Bookman Old Style" panose="02050604050505020204" pitchFamily="18" charset="0"/>
                </a:rPr>
                <a:t>40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700088" y="3060326"/>
            <a:ext cx="1281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dirty="0" smtClean="0">
                <a:latin typeface="Symbol" pitchFamily="18" charset="2"/>
              </a:rPr>
              <a:t>\</a:t>
            </a:r>
            <a:r>
              <a:rPr lang="en-US" dirty="0" smtClean="0">
                <a:latin typeface="+mj-lt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x   =  </a:t>
            </a:r>
            <a:endParaRPr lang="en-US" dirty="0">
              <a:latin typeface="Bookman Old Style" panose="02050604050505020204" pitchFamily="18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1755284" y="2934597"/>
            <a:ext cx="695616" cy="607853"/>
            <a:chOff x="2611873" y="3016177"/>
            <a:chExt cx="407195" cy="810471"/>
          </a:xfrm>
        </p:grpSpPr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2613158" y="3016177"/>
              <a:ext cx="40591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dirty="0" smtClean="0">
                  <a:latin typeface="+mj-lt"/>
                </a:rPr>
                <a:t>1</a:t>
              </a:r>
              <a:endParaRPr lang="en-US" dirty="0">
                <a:latin typeface="+mj-lt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2730742" y="3415026"/>
              <a:ext cx="187526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611873" y="3334205"/>
              <a:ext cx="40591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dirty="0" smtClean="0">
                  <a:latin typeface="+mj-lt"/>
                </a:rPr>
                <a:t>8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202" name="Straight Connector 201"/>
          <p:cNvCxnSpPr/>
          <p:nvPr/>
        </p:nvCxnSpPr>
        <p:spPr>
          <a:xfrm flipV="1">
            <a:off x="1945971" y="2442407"/>
            <a:ext cx="285747" cy="18097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rot="5400000" flipH="1" flipV="1">
            <a:off x="1993594" y="2604332"/>
            <a:ext cx="190501" cy="2476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685800" y="3583370"/>
            <a:ext cx="12406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dirty="0" smtClean="0">
                <a:latin typeface="Symbol" pitchFamily="18" charset="2"/>
              </a:rPr>
              <a:t>\</a:t>
            </a:r>
            <a:r>
              <a:rPr lang="en-US" dirty="0" smtClean="0">
                <a:latin typeface="+mj-lt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x   =  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16" name="Rounded Rectangle 215"/>
          <p:cNvSpPr>
            <a:spLocks noChangeArrowheads="1"/>
          </p:cNvSpPr>
          <p:nvPr/>
        </p:nvSpPr>
        <p:spPr bwMode="auto">
          <a:xfrm>
            <a:off x="1905000" y="3574018"/>
            <a:ext cx="1600200" cy="3745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/>
            <a:r>
              <a:rPr lang="en-US" sz="1600" b="1" dirty="0" smtClean="0">
                <a:latin typeface="Bookman Old Style" panose="02050604050505020204" pitchFamily="18" charset="0"/>
              </a:rPr>
              <a:t>0.125 mole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5" name="Oval Callout 44"/>
          <p:cNvSpPr>
            <a:spLocks noChangeArrowheads="1"/>
          </p:cNvSpPr>
          <p:nvPr/>
        </p:nvSpPr>
        <p:spPr bwMode="auto">
          <a:xfrm>
            <a:off x="4063961" y="2013594"/>
            <a:ext cx="748091" cy="476071"/>
          </a:xfrm>
          <a:prstGeom prst="wedgeEllipseCallout">
            <a:avLst>
              <a:gd name="adj1" fmla="val 74704"/>
              <a:gd name="adj2" fmla="val 50358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OR</a:t>
            </a:r>
            <a:endParaRPr lang="en-US" sz="1600" b="1" baseline="300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1868" y="4248150"/>
            <a:ext cx="4703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Thus, there are 0.125 mole in 5 g of calcium.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987867" y="2334870"/>
            <a:ext cx="25559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dirty="0" smtClean="0">
                <a:latin typeface="Symbol" pitchFamily="18" charset="2"/>
              </a:rPr>
              <a:t>\  </a:t>
            </a:r>
            <a:r>
              <a:rPr lang="en-US" sz="1600" dirty="0" smtClean="0">
                <a:latin typeface="Bookman Old Style" panose="02050604050505020204" pitchFamily="18" charset="0"/>
              </a:rPr>
              <a:t>No of moles   = 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18372" y="2208724"/>
            <a:ext cx="2173228" cy="571360"/>
            <a:chOff x="2642090" y="3016177"/>
            <a:chExt cx="2622291" cy="761813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642090" y="3016177"/>
              <a:ext cx="2271711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Mass in grams</a:t>
              </a:r>
              <a:endParaRPr lang="en-US" sz="16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2701732" y="3427725"/>
              <a:ext cx="2241890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2642090" y="3326585"/>
              <a:ext cx="2622291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Gram atomic mass </a:t>
              </a:r>
              <a:endParaRPr lang="en-US" sz="16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697021" y="2820141"/>
            <a:ext cx="11609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dirty="0" err="1" smtClean="0">
                <a:latin typeface="Bookman Old Style" panose="02050604050505020204" pitchFamily="18" charset="0"/>
              </a:rPr>
              <a:t>i.e</a:t>
            </a:r>
            <a:r>
              <a:rPr lang="en-US" sz="1600" dirty="0" smtClean="0">
                <a:latin typeface="Bookman Old Style" panose="02050604050505020204" pitchFamily="18" charset="0"/>
              </a:rPr>
              <a:t>	n   = 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697774" y="2694411"/>
            <a:ext cx="695616" cy="577075"/>
            <a:chOff x="2611873" y="3016177"/>
            <a:chExt cx="407195" cy="769434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2613158" y="3016177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>
                  <a:latin typeface="Bookman Old Style" panose="02050604050505020204" pitchFamily="18" charset="0"/>
                </a:rPr>
                <a:t>m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730742" y="3415026"/>
              <a:ext cx="187526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2611873" y="3334205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>
                  <a:latin typeface="Bookman Old Style" panose="02050604050505020204" pitchFamily="18" charset="0"/>
                </a:rPr>
                <a:t>M</a:t>
              </a:r>
            </a:p>
          </p:txBody>
        </p:sp>
      </p:grp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791200" y="3301819"/>
            <a:ext cx="10341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dirty="0" smtClean="0">
                <a:latin typeface="Bookman Old Style" panose="02050604050505020204" pitchFamily="18" charset="0"/>
              </a:rPr>
              <a:t>	n   = 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708284" y="3176089"/>
            <a:ext cx="695616" cy="577075"/>
            <a:chOff x="2611873" y="3016177"/>
            <a:chExt cx="407195" cy="769434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613158" y="3016177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5</a:t>
              </a:r>
              <a:endParaRPr lang="en-US" sz="16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2730742" y="3415026"/>
              <a:ext cx="187526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2611873" y="3334205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40</a:t>
              </a:r>
              <a:endParaRPr lang="en-US" sz="16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770180" y="3799312"/>
            <a:ext cx="103419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dirty="0" smtClean="0">
                <a:latin typeface="Bookman Old Style" panose="02050604050505020204" pitchFamily="18" charset="0"/>
              </a:rPr>
              <a:t>	n   = 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687264" y="3673582"/>
            <a:ext cx="695616" cy="577075"/>
            <a:chOff x="2611873" y="3016177"/>
            <a:chExt cx="407195" cy="769434"/>
          </a:xfrm>
        </p:grpSpPr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2613158" y="3016177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1</a:t>
              </a:r>
              <a:endParaRPr lang="en-US" sz="16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2730742" y="3415026"/>
              <a:ext cx="187526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2611873" y="3334205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8</a:t>
              </a:r>
              <a:endParaRPr lang="en-US" sz="1600" dirty="0"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5029200" y="2414323"/>
            <a:ext cx="0" cy="251962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922620" y="3275940"/>
            <a:ext cx="285747" cy="18097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 flipH="1" flipV="1">
            <a:off x="6970243" y="3437865"/>
            <a:ext cx="190501" cy="2476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85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8" grpId="0"/>
      <p:bldP spid="62" grpId="0"/>
      <p:bldP spid="63" grpId="0"/>
      <p:bldP spid="64" grpId="0"/>
      <p:bldP spid="65" grpId="0"/>
      <p:bldP spid="66" grpId="0"/>
      <p:bldP spid="67" grpId="0"/>
      <p:bldP spid="158" grpId="0" animBg="1"/>
      <p:bldP spid="159" grpId="0"/>
      <p:bldP spid="175" grpId="0"/>
      <p:bldP spid="177" grpId="0"/>
      <p:bldP spid="182" grpId="0"/>
      <p:bldP spid="211" grpId="0"/>
      <p:bldP spid="216" grpId="0" animBg="1"/>
      <p:bldP spid="45" grpId="0" animBg="1"/>
      <p:bldP spid="5" grpId="0"/>
      <p:bldP spid="47" grpId="0"/>
      <p:bldP spid="52" grpId="0"/>
      <p:bldP spid="71" grpId="0"/>
      <p:bldP spid="7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>
                <a:spLocks noChangeArrowheads="1"/>
              </p:cNvSpPr>
              <p:nvPr/>
            </p:nvSpPr>
            <p:spPr bwMode="auto">
              <a:xfrm>
                <a:off x="472274" y="334038"/>
                <a:ext cx="7058826" cy="715089"/>
              </a:xfrm>
              <a:prstGeom prst="round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rgbClr val="7030A0"/>
                </a:solidFill>
                <a:headEnd/>
                <a:tailEnd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marL="457200" indent="-393700" algn="just">
                  <a:buAutoNum type="arabicPeriod" startAt="2"/>
                </a:pPr>
                <a:r>
                  <a:rPr lang="en-US" b="1" dirty="0" smtClean="0">
                    <a:solidFill>
                      <a:srgbClr val="333399"/>
                    </a:solidFill>
                    <a:latin typeface="Bookman Old Style" panose="02050604050505020204" pitchFamily="18" charset="0"/>
                  </a:rPr>
                  <a:t>What is the mass of 4 moles of </a:t>
                </a:r>
                <a:r>
                  <a:rPr lang="en-US" b="1" dirty="0" err="1" smtClean="0">
                    <a:solidFill>
                      <a:srgbClr val="333399"/>
                    </a:solidFill>
                    <a:latin typeface="Bookman Old Style" panose="02050604050505020204" pitchFamily="18" charset="0"/>
                  </a:rPr>
                  <a:t>aluminium</a:t>
                </a:r>
                <a:r>
                  <a:rPr lang="en-US" b="1" dirty="0" smtClean="0">
                    <a:solidFill>
                      <a:srgbClr val="333399"/>
                    </a:solidFill>
                    <a:latin typeface="Bookman Old Style" panose="02050604050505020204" pitchFamily="18" charset="0"/>
                  </a:rPr>
                  <a:t> atoms ? (Atomic mass of A1 = 27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333399"/>
                        </a:solidFill>
                        <a:latin typeface="Cambria Math"/>
                        <a:ea typeface="Cambria Math"/>
                      </a:rPr>
                      <m:t>𝝁</m:t>
                    </m:r>
                    <m:r>
                      <a:rPr lang="en-US" b="1" i="1" smtClean="0">
                        <a:solidFill>
                          <a:srgbClr val="333399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rgbClr val="3333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</a:rPr>
                  <a:t> )</a:t>
                </a:r>
                <a:endParaRPr lang="en-US" b="1" dirty="0">
                  <a:solidFill>
                    <a:srgbClr val="3333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274" y="334038"/>
                <a:ext cx="7058826" cy="715089"/>
              </a:xfrm>
              <a:prstGeom prst="roundRect">
                <a:avLst/>
              </a:prstGeom>
              <a:blipFill rotWithShape="1">
                <a:blip r:embed="rId3"/>
                <a:stretch>
                  <a:fillRect r="-86" b="-10000"/>
                </a:stretch>
              </a:blipFill>
              <a:ln w="19050">
                <a:solidFill>
                  <a:srgbClr val="7030A0"/>
                </a:solidFill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71501" y="1154430"/>
            <a:ext cx="12298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rgbClr val="C00000"/>
                </a:solidFill>
                <a:latin typeface="Bookman Old Style" panose="02050604050505020204" pitchFamily="18" charset="0"/>
              </a:rPr>
              <a:t>Solution</a:t>
            </a:r>
            <a:r>
              <a:rPr lang="en-US" sz="16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1770980" y="1154430"/>
            <a:ext cx="2417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1 Mole of al A1 atoms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548796" y="1175023"/>
            <a:ext cx="8691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=  27 g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770979" y="1414200"/>
            <a:ext cx="2669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So, 4 males of A1 atoms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4548796" y="1434792"/>
            <a:ext cx="12506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=  27 × 4 g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770979" y="2202418"/>
            <a:ext cx="54489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Thus, the mass of 4 moles of A1 atoms is 108 grams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3505200" y="2997420"/>
            <a:ext cx="27559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Symbol" pitchFamily="18" charset="2"/>
              </a:rPr>
              <a:t>\  </a:t>
            </a:r>
            <a:r>
              <a:rPr lang="en-US" sz="1600" dirty="0" smtClean="0">
                <a:latin typeface="Symbol" pitchFamily="18" charset="2"/>
              </a:rPr>
              <a:t>   </a:t>
            </a:r>
            <a:r>
              <a:rPr lang="en-US" sz="1600" dirty="0" smtClean="0">
                <a:latin typeface="Bookman Old Style" panose="02050604050505020204" pitchFamily="18" charset="0"/>
              </a:rPr>
              <a:t>N        =    4 moles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41" name="Rounded Rectangle 40"/>
          <p:cNvSpPr>
            <a:spLocks noChangeArrowheads="1"/>
          </p:cNvSpPr>
          <p:nvPr/>
        </p:nvSpPr>
        <p:spPr bwMode="auto">
          <a:xfrm>
            <a:off x="4548796" y="1765080"/>
            <a:ext cx="1077461" cy="3745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=  108 g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Oval Callout 42"/>
          <p:cNvSpPr>
            <a:spLocks noChangeArrowheads="1"/>
          </p:cNvSpPr>
          <p:nvPr/>
        </p:nvSpPr>
        <p:spPr bwMode="auto">
          <a:xfrm>
            <a:off x="7010399" y="2281296"/>
            <a:ext cx="780579" cy="519351"/>
          </a:xfrm>
          <a:prstGeom prst="wedgeEllipseCallout">
            <a:avLst>
              <a:gd name="adj1" fmla="val -203955"/>
              <a:gd name="adj2" fmla="val 34168"/>
            </a:avLst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OR</a:t>
            </a:r>
            <a:endParaRPr lang="en-US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3568698" y="2609410"/>
            <a:ext cx="15188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dirty="0" smtClean="0">
                <a:latin typeface="Symbol" pitchFamily="18" charset="2"/>
              </a:rPr>
              <a:t>\</a:t>
            </a:r>
            <a:r>
              <a:rPr lang="en-US" sz="1600" dirty="0" smtClean="0">
                <a:latin typeface="+mj-lt"/>
              </a:rPr>
              <a:t>	</a:t>
            </a:r>
            <a:r>
              <a:rPr lang="en-US" sz="1600" dirty="0" smtClean="0">
                <a:latin typeface="Bookman Old Style" panose="02050604050505020204" pitchFamily="18" charset="0"/>
              </a:rPr>
              <a:t>N  </a:t>
            </a:r>
            <a:r>
              <a:rPr lang="en-US" sz="1600" dirty="0" smtClean="0">
                <a:latin typeface="+mj-lt"/>
              </a:rPr>
              <a:t>      =  </a:t>
            </a:r>
            <a:endParaRPr lang="en-US" sz="1600" dirty="0"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913576" y="2464020"/>
            <a:ext cx="649024" cy="641130"/>
            <a:chOff x="2642091" y="2989969"/>
            <a:chExt cx="405910" cy="854842"/>
          </a:xfrm>
        </p:grpSpPr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642091" y="2989969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m</a:t>
              </a:r>
              <a:endParaRPr lang="en-US" sz="1600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689860" y="3438699"/>
              <a:ext cx="304800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642091" y="3393405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M</a:t>
              </a:r>
              <a:endParaRPr lang="en-US" sz="1600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531698" y="3720362"/>
            <a:ext cx="17825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dirty="0" smtClean="0">
                <a:latin typeface="Bookman Old Style" panose="02050604050505020204" pitchFamily="18" charset="0"/>
              </a:rPr>
              <a:t>so,	4        =    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5218376" y="3572862"/>
            <a:ext cx="649024" cy="627759"/>
            <a:chOff x="2642091" y="2987153"/>
            <a:chExt cx="405910" cy="837013"/>
          </a:xfrm>
        </p:grpSpPr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2642091" y="2987153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m</a:t>
              </a:r>
              <a:endParaRPr lang="en-US" sz="1600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689860" y="3423560"/>
              <a:ext cx="304800" cy="0"/>
            </a:xfrm>
            <a:prstGeom prst="line">
              <a:avLst/>
            </a:prstGeom>
            <a:ln w="19050"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2642091" y="3372760"/>
              <a:ext cx="405910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dirty="0" smtClean="0">
                  <a:latin typeface="Bookman Old Style" panose="02050604050505020204" pitchFamily="18" charset="0"/>
                </a:rPr>
                <a:t>27</a:t>
              </a:r>
              <a:endParaRPr lang="en-US" sz="1600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3530600" y="4171950"/>
            <a:ext cx="287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1600" dirty="0" smtClean="0">
                <a:latin typeface="Bookman Old Style" panose="02050604050505020204" pitchFamily="18" charset="0"/>
              </a:rPr>
              <a:t>	m         =   4 × 27 g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3543301" y="4552950"/>
            <a:ext cx="761999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C00000"/>
                </a:solidFill>
                <a:latin typeface="Bookman Old Style" panose="02050604050505020204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: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16247" y="4637399"/>
            <a:ext cx="1627351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fontAlgn="auto">
              <a:spcBef>
                <a:spcPts val="200"/>
              </a:spcBef>
              <a:spcAft>
                <a:spcPts val="0"/>
              </a:spcAft>
              <a:tabLst>
                <a:tab pos="508000" algn="l"/>
                <a:tab pos="1379538" algn="l"/>
                <a:tab pos="1770063" algn="l"/>
              </a:tabLst>
              <a:defRPr/>
            </a:pPr>
            <a:r>
              <a:rPr lang="en-US" sz="1600" b="1" dirty="0" smtClean="0">
                <a:solidFill>
                  <a:srgbClr val="333399"/>
                </a:solidFill>
                <a:latin typeface="Bookman Old Style" panose="02050604050505020204" pitchFamily="18" charset="0"/>
              </a:rPr>
              <a:t>m   =  108 g</a:t>
            </a:r>
            <a:endParaRPr lang="en-US" sz="1600" b="1" baseline="30000" dirty="0">
              <a:solidFill>
                <a:srgbClr val="3333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3990846" y="3343164"/>
            <a:ext cx="1876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M       =    27 g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4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8" grpId="0"/>
      <p:bldP spid="62" grpId="0"/>
      <p:bldP spid="63" grpId="0"/>
      <p:bldP spid="64" grpId="0"/>
      <p:bldP spid="65" grpId="0"/>
      <p:bldP spid="66" grpId="0"/>
      <p:bldP spid="175" grpId="0"/>
      <p:bldP spid="41" grpId="0" animBg="1"/>
      <p:bldP spid="43" grpId="0" animBg="1"/>
      <p:bldP spid="48" grpId="0"/>
      <p:bldP spid="53" grpId="0"/>
      <p:bldP spid="76" grpId="0"/>
      <p:bldP spid="78" grpId="0"/>
      <p:bldP spid="77" grpId="0" animBg="1"/>
      <p:bldP spid="8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05379" y="1123950"/>
            <a:ext cx="12298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rgbClr val="C00000"/>
                </a:solidFill>
                <a:latin typeface="Bookman Old Style" panose="02050604050505020204" pitchFamily="18" charset="0"/>
              </a:rPr>
              <a:t>Solution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1410931" y="1123950"/>
            <a:ext cx="918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 mole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2242794" y="1123950"/>
            <a:ext cx="24336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6.022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atoms 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457200" y="1428750"/>
            <a:ext cx="1290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So, x mole 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1660960" y="1428750"/>
            <a:ext cx="3377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9.033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24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atoms of helium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5257800" y="1887660"/>
            <a:ext cx="2964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404161" y="4031218"/>
            <a:ext cx="1225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1.5 × 10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350908" y="1935906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660960" y="1959556"/>
            <a:ext cx="3000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=</a:t>
            </a:r>
            <a:endParaRPr kumimoji="0" lang="en-US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71" name="Group 42"/>
          <p:cNvGrpSpPr/>
          <p:nvPr/>
        </p:nvGrpSpPr>
        <p:grpSpPr>
          <a:xfrm>
            <a:off x="1727343" y="1808047"/>
            <a:ext cx="1961813" cy="594269"/>
            <a:chOff x="2595626" y="3016177"/>
            <a:chExt cx="252037" cy="792358"/>
          </a:xfrm>
        </p:grpSpPr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2595626" y="3016177"/>
              <a:ext cx="25203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9.033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24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2634784" y="3415034"/>
              <a:ext cx="176484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2595626" y="3357130"/>
              <a:ext cx="25203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6.022 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</a:t>
              </a:r>
            </a:p>
          </p:txBody>
        </p:sp>
      </p:grp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2391797" y="2453672"/>
            <a:ext cx="12105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×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24 –23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337474" y="3022609"/>
            <a:ext cx="288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3" name="Rounded Rectangle 82"/>
          <p:cNvSpPr>
            <a:spLocks noChangeArrowheads="1"/>
          </p:cNvSpPr>
          <p:nvPr/>
        </p:nvSpPr>
        <p:spPr bwMode="auto">
          <a:xfrm>
            <a:off x="1791556" y="3056066"/>
            <a:ext cx="1897600" cy="3745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15 moles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029200" y="1353350"/>
            <a:ext cx="0" cy="328574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5612179" y="1875992"/>
            <a:ext cx="16530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  no. of moles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304809" y="3973496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920463" y="4031218"/>
            <a:ext cx="4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735347" y="4031218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29453" y="4400550"/>
            <a:ext cx="2128747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  <a:effectLst>
            <a:softEdge rad="12700"/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marL="342900" indent="-274320" algn="just">
              <a:buAutoNum type="arabicPeriod" startAt="4"/>
              <a:defRPr b="1" spc="-50">
                <a:solidFill>
                  <a:srgbClr val="333399"/>
                </a:solidFill>
                <a:latin typeface="+mj-lt"/>
              </a:defRPr>
            </a:lvl1pPr>
          </a:lstStyle>
          <a:p>
            <a:pPr marL="68580" indent="0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n  =  15 moles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87152" y="4449778"/>
            <a:ext cx="790601" cy="338554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Ans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: </a:t>
            </a:r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468775" y="581640"/>
            <a:ext cx="6884525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  <a:effectLst>
            <a:softEdge rad="12700"/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marL="342900" indent="-342900" algn="just">
              <a:buAutoNum type="arabicPeriod" startAt="4"/>
              <a:defRPr sz="1750" b="1" spc="-50">
                <a:solidFill>
                  <a:srgbClr val="333399"/>
                </a:solidFill>
                <a:latin typeface="+mj-lt"/>
              </a:defRPr>
            </a:lvl1pPr>
          </a:lstStyle>
          <a:p>
            <a:pPr marL="347663" indent="-347663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3. 	How many moles are 9.033 × 10</a:t>
            </a:r>
            <a:r>
              <a:rPr lang="en-US" sz="1600" baseline="30000" dirty="0" smtClean="0">
                <a:latin typeface="Bookman Old Style" panose="02050604050505020204" pitchFamily="18" charset="0"/>
              </a:rPr>
              <a:t>24</a:t>
            </a:r>
            <a:r>
              <a:rPr lang="en-US" sz="1600" dirty="0" smtClean="0">
                <a:latin typeface="Bookman Old Style" panose="02050604050505020204" pitchFamily="18" charset="0"/>
              </a:rPr>
              <a:t> atoms of helium (He) ?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337339" y="2430180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625630" y="2495552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97" name="Group 42"/>
          <p:cNvGrpSpPr/>
          <p:nvPr/>
        </p:nvGrpSpPr>
        <p:grpSpPr>
          <a:xfrm>
            <a:off x="1925709" y="2343150"/>
            <a:ext cx="471311" cy="594269"/>
            <a:chOff x="2627998" y="3016177"/>
            <a:chExt cx="60550" cy="792358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632330" y="3016177"/>
              <a:ext cx="5621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3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644458" y="3443722"/>
              <a:ext cx="33242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103" name="Oval Callout 102"/>
          <p:cNvSpPr>
            <a:spLocks noChangeArrowheads="1"/>
          </p:cNvSpPr>
          <p:nvPr/>
        </p:nvSpPr>
        <p:spPr bwMode="auto">
          <a:xfrm>
            <a:off x="7372821" y="1018665"/>
            <a:ext cx="780579" cy="519351"/>
          </a:xfrm>
          <a:prstGeom prst="wedgeEllipseCallout">
            <a:avLst>
              <a:gd name="adj1" fmla="val -111792"/>
              <a:gd name="adj2" fmla="val 79071"/>
            </a:avLst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OR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5243373" y="1440379"/>
            <a:ext cx="3209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5602144" y="1505751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106" name="Group 42"/>
          <p:cNvGrpSpPr/>
          <p:nvPr/>
        </p:nvGrpSpPr>
        <p:grpSpPr>
          <a:xfrm>
            <a:off x="6011342" y="1353349"/>
            <a:ext cx="747396" cy="594269"/>
            <a:chOff x="2627998" y="3016177"/>
            <a:chExt cx="60550" cy="792358"/>
          </a:xfrm>
        </p:grpSpPr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632330" y="3016177"/>
              <a:ext cx="5621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N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632660" y="3443722"/>
              <a:ext cx="5434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</p:grp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5271768" y="2213082"/>
            <a:ext cx="2964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612179" y="2201414"/>
            <a:ext cx="2989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  given number of particles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5029200" y="2550250"/>
            <a:ext cx="432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  <a:r>
              <a:rPr kumimoji="0" lang="en-US" sz="160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A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383579" y="2527824"/>
            <a:ext cx="3877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  Avogadro’s number = 6.022 × 10</a:t>
            </a:r>
            <a:r>
              <a:rPr kumimoji="0" lang="en-US" sz="160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6380901" y="3492645"/>
            <a:ext cx="415036" cy="567154"/>
            <a:chOff x="2702851" y="3016177"/>
            <a:chExt cx="153133" cy="756205"/>
          </a:xfrm>
        </p:grpSpPr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2702851" y="3016177"/>
              <a:ext cx="153133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>
                  <a:latin typeface="Bookman Old Style" panose="02050604050505020204" pitchFamily="18" charset="0"/>
                </a:rPr>
                <a:t>3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2727759" y="3408677"/>
              <a:ext cx="1145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718727" y="3320977"/>
              <a:ext cx="123532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5294052" y="3598017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908166" y="3582777"/>
            <a:ext cx="4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723050" y="3582777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6379113" y="2931532"/>
            <a:ext cx="1774287" cy="567154"/>
            <a:chOff x="2642091" y="3016177"/>
            <a:chExt cx="654646" cy="756205"/>
          </a:xfrm>
        </p:grpSpPr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2642091" y="3016177"/>
              <a:ext cx="654646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9.033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24</a:t>
              </a: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2706323" y="3408677"/>
              <a:ext cx="54086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2642091" y="3320977"/>
              <a:ext cx="605095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  6.022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5271575" y="3036904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885689" y="3021664"/>
            <a:ext cx="4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5700573" y="3021664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56" name="Rectangle 155"/>
          <p:cNvSpPr>
            <a:spLocks noChangeArrowheads="1"/>
          </p:cNvSpPr>
          <p:nvPr/>
        </p:nvSpPr>
        <p:spPr bwMode="auto">
          <a:xfrm>
            <a:off x="6797654" y="3572609"/>
            <a:ext cx="7777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×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5800" y="2384222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66381" y="1923058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589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59" grpId="0"/>
      <p:bldP spid="60" grpId="0"/>
      <p:bldP spid="61" grpId="0"/>
      <p:bldP spid="62" grpId="0"/>
      <p:bldP spid="67" grpId="0"/>
      <p:bldP spid="69" grpId="0"/>
      <p:bldP spid="70" grpId="0"/>
      <p:bldP spid="81" grpId="0"/>
      <p:bldP spid="82" grpId="0"/>
      <p:bldP spid="83" grpId="0" animBg="1"/>
      <p:bldP spid="112" grpId="0"/>
      <p:bldP spid="128" grpId="0"/>
      <p:bldP spid="132" grpId="0"/>
      <p:bldP spid="133" grpId="0"/>
      <p:bldP spid="64" grpId="0" animBg="1"/>
      <p:bldP spid="53" grpId="0"/>
      <p:bldP spid="134" grpId="0" animBg="1"/>
      <p:bldP spid="85" grpId="0"/>
      <p:bldP spid="86" grpId="0"/>
      <p:bldP spid="103" grpId="0" animBg="1"/>
      <p:bldP spid="104" grpId="0"/>
      <p:bldP spid="105" grpId="0"/>
      <p:bldP spid="119" grpId="0"/>
      <p:bldP spid="135" grpId="0"/>
      <p:bldP spid="136" grpId="0"/>
      <p:bldP spid="137" grpId="0"/>
      <p:bldP spid="144" grpId="0"/>
      <p:bldP spid="145" grpId="0"/>
      <p:bldP spid="146" grpId="0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45208" y="1093674"/>
            <a:ext cx="12298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rgbClr val="C00000"/>
                </a:solidFill>
                <a:latin typeface="Bookman Old Style" panose="02050604050505020204" pitchFamily="18" charset="0"/>
              </a:rPr>
              <a:t>Solution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01726" y="1396743"/>
            <a:ext cx="29193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 mole  of oxygen contains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336796" y="1396743"/>
            <a:ext cx="28376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6.022 × 1023 molecules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15142" y="1807462"/>
            <a:ext cx="34900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So, 0.25 mole of oxygen contains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348477" y="180746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x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542786" y="3421525"/>
            <a:ext cx="21758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6.022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× 0.25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32742" y="2270345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2209800" y="2278618"/>
            <a:ext cx="2743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6.022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  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× 0.25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81" name="Rounded Rectangle 80"/>
          <p:cNvSpPr>
            <a:spLocks noChangeArrowheads="1"/>
          </p:cNvSpPr>
          <p:nvPr/>
        </p:nvSpPr>
        <p:spPr bwMode="auto">
          <a:xfrm>
            <a:off x="2074745" y="2816144"/>
            <a:ext cx="3030655" cy="3652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1.505 × 10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 molecules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468775" y="3298005"/>
            <a:ext cx="47890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Thus,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0.25 mole of oxygen contains 1.505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molecules.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190235" y="2049925"/>
            <a:ext cx="0" cy="236047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214834" y="3363803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059088" y="3421525"/>
            <a:ext cx="4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857942" y="3421525"/>
            <a:ext cx="33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06024" y="4427429"/>
            <a:ext cx="3061775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  <a:effectLst>
            <a:softEdge rad="12700"/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marL="342900" indent="-274320" algn="just">
              <a:buAutoNum type="arabicPeriod" startAt="4"/>
              <a:defRPr b="1" spc="-50">
                <a:solidFill>
                  <a:srgbClr val="333399"/>
                </a:solidFill>
                <a:latin typeface="+mj-lt"/>
              </a:defRPr>
            </a:lvl1pPr>
          </a:lstStyle>
          <a:p>
            <a:pPr marL="68580" indent="0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N = 1.505 × 10</a:t>
            </a:r>
            <a:r>
              <a:rPr lang="en-US" sz="1600" baseline="30000" dirty="0" smtClean="0">
                <a:latin typeface="Bookman Old Style" panose="02050604050505020204" pitchFamily="18" charset="0"/>
              </a:rPr>
              <a:t>23</a:t>
            </a:r>
            <a:r>
              <a:rPr lang="en-US" sz="1600" dirty="0" smtClean="0">
                <a:latin typeface="Bookman Old Style" panose="02050604050505020204" pitchFamily="18" charset="0"/>
              </a:rPr>
              <a:t> molecules.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297177" y="4400457"/>
            <a:ext cx="790601" cy="338554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Ans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: </a:t>
            </a:r>
          </a:p>
        </p:txBody>
      </p:sp>
      <p:sp>
        <p:nvSpPr>
          <p:cNvPr id="134" name="TextBox 133"/>
          <p:cNvSpPr txBox="1">
            <a:spLocks noChangeArrowheads="1"/>
          </p:cNvSpPr>
          <p:nvPr/>
        </p:nvSpPr>
        <p:spPr bwMode="auto">
          <a:xfrm>
            <a:off x="468775" y="581640"/>
            <a:ext cx="6884525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  <a:effectLst>
            <a:softEdge rad="12700"/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marL="342900" indent="-342900" algn="just">
              <a:buAutoNum type="arabicPeriod" startAt="4"/>
              <a:defRPr sz="1750" b="1" spc="-50">
                <a:solidFill>
                  <a:srgbClr val="333399"/>
                </a:solidFill>
                <a:latin typeface="+mj-lt"/>
              </a:defRPr>
            </a:lvl1pPr>
          </a:lstStyle>
          <a:p>
            <a:pPr marL="347663" indent="-347663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4. 	What is the number of molecules in 0.25 moles of oxygen ?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465031" y="2822658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753322" y="2847148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03" name="Oval Callout 102"/>
          <p:cNvSpPr>
            <a:spLocks noChangeArrowheads="1"/>
          </p:cNvSpPr>
          <p:nvPr/>
        </p:nvSpPr>
        <p:spPr bwMode="auto">
          <a:xfrm>
            <a:off x="5657309" y="1428750"/>
            <a:ext cx="780579" cy="519351"/>
          </a:xfrm>
          <a:prstGeom prst="wedgeEllipseCallout">
            <a:avLst>
              <a:gd name="adj1" fmla="val 56344"/>
              <a:gd name="adj2" fmla="val 85285"/>
            </a:avLst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OR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5839198" y="2201486"/>
            <a:ext cx="3209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6082225" y="2266858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106" name="Group 42"/>
          <p:cNvGrpSpPr/>
          <p:nvPr/>
        </p:nvGrpSpPr>
        <p:grpSpPr>
          <a:xfrm>
            <a:off x="6565537" y="2114456"/>
            <a:ext cx="512891" cy="594269"/>
            <a:chOff x="2622656" y="3016177"/>
            <a:chExt cx="65892" cy="792358"/>
          </a:xfrm>
        </p:grpSpPr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622656" y="3016177"/>
              <a:ext cx="5621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N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632660" y="3443722"/>
              <a:ext cx="5434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6442432" y="2702839"/>
            <a:ext cx="1774287" cy="567154"/>
            <a:chOff x="2642091" y="3016177"/>
            <a:chExt cx="654646" cy="756205"/>
          </a:xfrm>
        </p:grpSpPr>
        <p:sp>
          <p:nvSpPr>
            <p:cNvPr id="148" name="Rectangle 147"/>
            <p:cNvSpPr>
              <a:spLocks noChangeArrowheads="1"/>
            </p:cNvSpPr>
            <p:nvPr/>
          </p:nvSpPr>
          <p:spPr bwMode="auto">
            <a:xfrm>
              <a:off x="2642091" y="3016177"/>
              <a:ext cx="654646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N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2706323" y="3408677"/>
              <a:ext cx="540863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2642091" y="3320977"/>
              <a:ext cx="605095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  6.022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</a:t>
              </a: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5181600" y="2808211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24314" y="2792971"/>
            <a:ext cx="44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5529818" y="2792971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0.25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813492" y="2776700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48215" y="2257497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0906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59" grpId="0"/>
      <p:bldP spid="60" grpId="0"/>
      <p:bldP spid="61" grpId="0"/>
      <p:bldP spid="67" grpId="0"/>
      <p:bldP spid="69" grpId="0"/>
      <p:bldP spid="72" grpId="0"/>
      <p:bldP spid="81" grpId="0" animBg="1"/>
      <p:bldP spid="82" grpId="0"/>
      <p:bldP spid="128" grpId="0"/>
      <p:bldP spid="132" grpId="0"/>
      <p:bldP spid="133" grpId="0"/>
      <p:bldP spid="64" grpId="0" animBg="1"/>
      <p:bldP spid="53" grpId="0"/>
      <p:bldP spid="134" grpId="0" animBg="1"/>
      <p:bldP spid="85" grpId="0"/>
      <p:bldP spid="86" grpId="0"/>
      <p:bldP spid="103" grpId="0" animBg="1"/>
      <p:bldP spid="104" grpId="0"/>
      <p:bldP spid="105" grpId="0"/>
      <p:bldP spid="153" grpId="0"/>
      <p:bldP spid="154" grpId="0"/>
      <p:bldP spid="155" grpId="0"/>
      <p:bldP spid="157" grpId="0"/>
      <p:bldP spid="15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05379" y="1123950"/>
            <a:ext cx="12298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rgbClr val="C00000"/>
                </a:solidFill>
                <a:latin typeface="Bookman Old Style" panose="02050604050505020204" pitchFamily="18" charset="0"/>
              </a:rPr>
              <a:t>Solution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1447800" y="1123950"/>
            <a:ext cx="15568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 mole of iron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732567" y="1123950"/>
            <a:ext cx="30492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Gram atomic mass of iron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228600" y="1885950"/>
            <a:ext cx="2895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Also 1 mole of iron element 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042244" y="1885950"/>
            <a:ext cx="23679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6.022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atoms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404161" y="4031218"/>
            <a:ext cx="1225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1.5 × 10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143000" y="2266041"/>
            <a:ext cx="19240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Now,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56 g of iron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985568" y="4241808"/>
            <a:ext cx="288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3" name="Rounded Rectangle 82"/>
          <p:cNvSpPr>
            <a:spLocks noChangeArrowheads="1"/>
          </p:cNvSpPr>
          <p:nvPr/>
        </p:nvSpPr>
        <p:spPr bwMode="auto">
          <a:xfrm>
            <a:off x="1405523" y="4241808"/>
            <a:ext cx="2633077" cy="3745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3.011 × 10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22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atoms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278341" y="2207569"/>
            <a:ext cx="26468" cy="267759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304809" y="3973496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025740" y="4031218"/>
            <a:ext cx="37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=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735347" y="4031218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48453" y="4563633"/>
            <a:ext cx="2814547" cy="374571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  <a:effectLst>
            <a:softEdge rad="12700"/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marL="342900" indent="-274320" algn="just">
              <a:buAutoNum type="arabicPeriod" startAt="4"/>
              <a:defRPr b="1" spc="-50">
                <a:solidFill>
                  <a:srgbClr val="333399"/>
                </a:solidFill>
                <a:latin typeface="+mj-lt"/>
              </a:defRPr>
            </a:lvl1pPr>
          </a:lstStyle>
          <a:p>
            <a:pPr marL="68580" indent="0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N  =  3.011 × 10</a:t>
            </a:r>
            <a:r>
              <a:rPr lang="en-US" sz="1600" baseline="30000" dirty="0" smtClean="0">
                <a:latin typeface="Bookman Old Style" panose="02050604050505020204" pitchFamily="18" charset="0"/>
              </a:rPr>
              <a:t>22</a:t>
            </a:r>
            <a:r>
              <a:rPr lang="en-US" sz="1600" dirty="0" smtClean="0">
                <a:latin typeface="Bookman Old Style" panose="02050604050505020204" pitchFamily="18" charset="0"/>
              </a:rPr>
              <a:t> atoms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257800" y="4546608"/>
            <a:ext cx="790601" cy="338554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Ans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>
                <a:spLocks noChangeArrowheads="1"/>
              </p:cNvSpPr>
              <p:nvPr/>
            </p:nvSpPr>
            <p:spPr bwMode="auto">
              <a:xfrm>
                <a:off x="468775" y="445432"/>
                <a:ext cx="6884525" cy="646986"/>
              </a:xfrm>
              <a:prstGeom prst="roundRect">
                <a:avLst/>
              </a:prstGeom>
              <a:blipFill dpi="0" rotWithShape="1">
                <a:blip r:embed="rId2">
                  <a:extLst>
                    <a:ext uri="{28A0092B-C50C-407E-A947-70E740481C1C}">
                      <a14:useLocalDpi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rgbClr val="7030A0"/>
                </a:solidFill>
                <a:miter lim="800000"/>
                <a:headEnd/>
                <a:tailEnd/>
              </a:ln>
              <a:effectLst>
                <a:softEdge rad="12700"/>
              </a:effectLst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342900" indent="-342900" algn="just">
                  <a:buAutoNum type="arabicPeriod" startAt="4"/>
                  <a:defRPr sz="1750" b="1" spc="-50">
                    <a:solidFill>
                      <a:srgbClr val="333399"/>
                    </a:solidFill>
                    <a:latin typeface="+mj-lt"/>
                  </a:defRPr>
                </a:lvl1pPr>
              </a:lstStyle>
              <a:p>
                <a:pPr marL="347663" indent="-347663">
                  <a:buNone/>
                </a:pPr>
                <a:r>
                  <a:rPr lang="en-US" sz="1600" dirty="0" smtClean="0">
                    <a:latin typeface="Bookman Old Style" panose="02050604050505020204" pitchFamily="18" charset="0"/>
                  </a:rPr>
                  <a:t>5. 	Calculate the number of iron atoms in a piece of iron weighing 2.8 g. (Atomic mass of iron = 56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𝝁</m:t>
                    </m:r>
                  </m:oMath>
                </a14:m>
                <a:r>
                  <a:rPr lang="en-US" sz="1600" dirty="0" smtClean="0">
                    <a:latin typeface="Bookman Old Style" panose="02050604050505020204" pitchFamily="18" charset="0"/>
                  </a:rPr>
                  <a:t> )</a:t>
                </a:r>
                <a:endParaRPr lang="en-US" sz="1600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775" y="445432"/>
                <a:ext cx="6884525" cy="646986"/>
              </a:xfrm>
              <a:prstGeom prst="roundRect">
                <a:avLst/>
              </a:prstGeom>
              <a:blipFill rotWithShape="1">
                <a:blip r:embed="rId3"/>
                <a:stretch>
                  <a:fillRect b="-5505"/>
                </a:stretch>
              </a:blipFill>
              <a:ln w="19050">
                <a:solidFill>
                  <a:srgbClr val="7030A0"/>
                </a:solidFill>
                <a:miter lim="800000"/>
                <a:headEnd/>
                <a:tailEnd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387795" y="3128524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828486" y="3149060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97" name="Group 42"/>
          <p:cNvGrpSpPr/>
          <p:nvPr/>
        </p:nvGrpSpPr>
        <p:grpSpPr>
          <a:xfrm>
            <a:off x="2052368" y="3028949"/>
            <a:ext cx="2364382" cy="594267"/>
            <a:chOff x="2627998" y="3016179"/>
            <a:chExt cx="60550" cy="79235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632330" y="3016179"/>
              <a:ext cx="56218" cy="779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6.022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 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× 2.8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631919" y="3443721"/>
              <a:ext cx="5662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56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103" name="Oval Callout 102"/>
          <p:cNvSpPr>
            <a:spLocks noChangeArrowheads="1"/>
          </p:cNvSpPr>
          <p:nvPr/>
        </p:nvSpPr>
        <p:spPr bwMode="auto">
          <a:xfrm>
            <a:off x="5556028" y="1483969"/>
            <a:ext cx="790096" cy="519351"/>
          </a:xfrm>
          <a:prstGeom prst="wedgeEllipseCallout">
            <a:avLst>
              <a:gd name="adj1" fmla="val -81771"/>
              <a:gd name="adj2" fmla="val 132926"/>
            </a:avLst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OR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5682849" y="2414732"/>
            <a:ext cx="3369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5983144" y="2480104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106" name="Group 42"/>
          <p:cNvGrpSpPr/>
          <p:nvPr/>
        </p:nvGrpSpPr>
        <p:grpSpPr>
          <a:xfrm>
            <a:off x="6392339" y="2327702"/>
            <a:ext cx="1151462" cy="594269"/>
            <a:chOff x="2627998" y="3016177"/>
            <a:chExt cx="147930" cy="792358"/>
          </a:xfrm>
        </p:grpSpPr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632330" y="3016177"/>
              <a:ext cx="5621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m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632660" y="3443722"/>
              <a:ext cx="5434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latin typeface="Bookman Old Style" panose="02050604050505020204" pitchFamily="18" charset="0"/>
                </a:rPr>
                <a:t>M</a:t>
              </a: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684820" y="3188300"/>
              <a:ext cx="9110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× N</a:t>
              </a:r>
              <a:r>
                <a:rPr kumimoji="0" lang="en-US" sz="16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324601" y="3492645"/>
            <a:ext cx="1752599" cy="567154"/>
            <a:chOff x="2685014" y="3016177"/>
            <a:chExt cx="465005" cy="756205"/>
          </a:xfrm>
        </p:grpSpPr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2685014" y="3016177"/>
              <a:ext cx="465005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latin typeface="Bookman Old Style" panose="02050604050505020204" pitchFamily="18" charset="0"/>
                </a:rPr>
                <a:t>6.022 × 10</a:t>
              </a:r>
              <a:r>
                <a:rPr lang="en-US" sz="1600" kern="0" baseline="30000" dirty="0" smtClean="0">
                  <a:latin typeface="Bookman Old Style" panose="02050604050505020204" pitchFamily="18" charset="0"/>
                </a:rPr>
                <a:t>22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2727759" y="3408677"/>
              <a:ext cx="37086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718727" y="3320977"/>
              <a:ext cx="379894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5294052" y="3598017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013443" y="3582777"/>
            <a:ext cx="375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723050" y="3582777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271575" y="3036904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990966" y="3021664"/>
            <a:ext cx="375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5700573" y="3021664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98253" y="3601112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3728100" y="1532740"/>
            <a:ext cx="13773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56 grams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910385" y="2266041"/>
            <a:ext cx="23679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6.022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atoms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200140" y="2631801"/>
            <a:ext cx="19240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Bookman Old Style" panose="02050604050505020204" pitchFamily="18" charset="0"/>
              </a:rPr>
              <a:t>So, 2.8 g of iron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899628" y="2631801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x</a:t>
            </a: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1334007" y="3675360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1817730" y="3697700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77" name="Group 42"/>
          <p:cNvGrpSpPr/>
          <p:nvPr/>
        </p:nvGrpSpPr>
        <p:grpSpPr>
          <a:xfrm>
            <a:off x="1998580" y="3577589"/>
            <a:ext cx="1981200" cy="594267"/>
            <a:chOff x="2627998" y="3016179"/>
            <a:chExt cx="60550" cy="792356"/>
          </a:xfrm>
        </p:grpSpPr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2632330" y="3016179"/>
              <a:ext cx="5621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6.022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22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2638905" y="3443721"/>
              <a:ext cx="39643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698253" y="3181563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8" name="Group 42"/>
          <p:cNvGrpSpPr/>
          <p:nvPr/>
        </p:nvGrpSpPr>
        <p:grpSpPr>
          <a:xfrm>
            <a:off x="6346124" y="2876549"/>
            <a:ext cx="2797875" cy="840490"/>
            <a:chOff x="2622059" y="3016177"/>
            <a:chExt cx="136141" cy="112065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2622059" y="3016177"/>
              <a:ext cx="3902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2.8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2632660" y="3443723"/>
              <a:ext cx="1950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629250" y="3357130"/>
              <a:ext cx="24162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latin typeface="Bookman Old Style" panose="02050604050505020204" pitchFamily="18" charset="0"/>
                </a:rPr>
                <a:t>56</a:t>
              </a: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651831" y="3188300"/>
              <a:ext cx="106369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× 6.022 × 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62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59" grpId="0"/>
      <p:bldP spid="60" grpId="0"/>
      <p:bldP spid="61" grpId="0"/>
      <p:bldP spid="67" grpId="0"/>
      <p:bldP spid="69" grpId="0"/>
      <p:bldP spid="82" grpId="0"/>
      <p:bldP spid="83" grpId="0" animBg="1"/>
      <p:bldP spid="128" grpId="0"/>
      <p:bldP spid="132" grpId="0"/>
      <p:bldP spid="133" grpId="0"/>
      <p:bldP spid="64" grpId="0" animBg="1"/>
      <p:bldP spid="53" grpId="0"/>
      <p:bldP spid="134" grpId="0" animBg="1"/>
      <p:bldP spid="85" grpId="0"/>
      <p:bldP spid="86" grpId="0"/>
      <p:bldP spid="103" grpId="0" animBg="1"/>
      <p:bldP spid="104" grpId="0"/>
      <p:bldP spid="105" grpId="0"/>
      <p:bldP spid="144" grpId="0"/>
      <p:bldP spid="145" grpId="0"/>
      <p:bldP spid="146" grpId="0"/>
      <p:bldP spid="153" grpId="0"/>
      <p:bldP spid="154" grpId="0"/>
      <p:bldP spid="155" grpId="0"/>
      <p:bldP spid="157" grpId="0"/>
      <p:bldP spid="63" grpId="0"/>
      <p:bldP spid="65" grpId="0"/>
      <p:bldP spid="66" grpId="0"/>
      <p:bldP spid="68" grpId="0"/>
      <p:bldP spid="75" grpId="0"/>
      <p:bldP spid="76" grpId="0"/>
      <p:bldP spid="8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05379" y="1123950"/>
            <a:ext cx="12298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rgbClr val="C00000"/>
                </a:solidFill>
                <a:latin typeface="Bookman Old Style" panose="02050604050505020204" pitchFamily="18" charset="0"/>
              </a:rPr>
              <a:t>Solution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990600" y="1396743"/>
            <a:ext cx="1594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 mole of N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2438400" y="1396743"/>
            <a:ext cx="3583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Molecular mass of N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 in grams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1072906" y="2190750"/>
            <a:ext cx="15940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 mole of N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2438400" y="2190750"/>
            <a:ext cx="28200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6.022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23</a:t>
            </a:r>
            <a:r>
              <a:rPr lang="en-US" sz="1600" kern="0" dirty="0">
                <a:latin typeface="Bookman Old Style" panose="02050604050505020204" pitchFamily="18" charset="0"/>
              </a:rPr>
              <a:t>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molecules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29543" y="2570841"/>
            <a:ext cx="16374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6.022 × 10</a:t>
            </a:r>
            <a:r>
              <a: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24</a:t>
            </a:r>
          </a:p>
        </p:txBody>
      </p: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219200" y="4248150"/>
            <a:ext cx="288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3" name="Rounded Rectangle 82"/>
          <p:cNvSpPr>
            <a:spLocks noChangeArrowheads="1"/>
          </p:cNvSpPr>
          <p:nvPr/>
        </p:nvSpPr>
        <p:spPr bwMode="auto">
          <a:xfrm>
            <a:off x="1507233" y="4248150"/>
            <a:ext cx="2286000" cy="3745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140 g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4495800" y="2585278"/>
            <a:ext cx="0" cy="216213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854768" y="4341375"/>
            <a:ext cx="1563047" cy="37457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7030A0"/>
            </a:solidFill>
            <a:miter lim="800000"/>
            <a:headEnd/>
            <a:tailEnd/>
          </a:ln>
          <a:effectLst>
            <a:softEdge rad="12700"/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marL="342900" indent="-274320" algn="just">
              <a:buAutoNum type="arabicPeriod" startAt="4"/>
              <a:defRPr b="1" spc="-50">
                <a:solidFill>
                  <a:srgbClr val="333399"/>
                </a:solidFill>
                <a:latin typeface="+mj-lt"/>
              </a:defRPr>
            </a:lvl1pPr>
          </a:lstStyle>
          <a:p>
            <a:pPr marL="68580" indent="0">
              <a:buNone/>
            </a:pPr>
            <a:r>
              <a:rPr lang="en-US" sz="1600" dirty="0" smtClean="0">
                <a:latin typeface="Bookman Old Style" panose="02050604050505020204" pitchFamily="18" charset="0"/>
              </a:rPr>
              <a:t>m  =  140 g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011715" y="4324350"/>
            <a:ext cx="790601" cy="338554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Ans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>
                <a:spLocks noChangeArrowheads="1"/>
              </p:cNvSpPr>
              <p:nvPr/>
            </p:nvSpPr>
            <p:spPr bwMode="auto">
              <a:xfrm>
                <a:off x="468775" y="445432"/>
                <a:ext cx="6884525" cy="646986"/>
              </a:xfrm>
              <a:prstGeom prst="round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rgbClr val="7030A0"/>
                </a:solidFill>
                <a:miter lim="800000"/>
                <a:headEnd/>
                <a:tailEnd/>
              </a:ln>
              <a:effectLst>
                <a:softEdge rad="12700"/>
              </a:effectLst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marL="342900" indent="-342900" algn="just">
                  <a:buAutoNum type="arabicPeriod" startAt="4"/>
                  <a:defRPr sz="1750" b="1" spc="-50">
                    <a:solidFill>
                      <a:srgbClr val="333399"/>
                    </a:solidFill>
                    <a:latin typeface="+mj-lt"/>
                  </a:defRPr>
                </a:lvl1pPr>
              </a:lstStyle>
              <a:p>
                <a:pPr marL="347663" indent="-347663">
                  <a:buNone/>
                </a:pPr>
                <a:r>
                  <a:rPr lang="en-US" sz="1600" dirty="0" smtClean="0">
                    <a:latin typeface="Bookman Old Style" panose="02050604050505020204" pitchFamily="18" charset="0"/>
                  </a:rPr>
                  <a:t>6. 	Calculate the mass of 3.011 × 10</a:t>
                </a:r>
                <a:r>
                  <a:rPr lang="en-US" sz="1600" baseline="30000" dirty="0" smtClean="0">
                    <a:latin typeface="Bookman Old Style" panose="02050604050505020204" pitchFamily="18" charset="0"/>
                  </a:rPr>
                  <a:t>24</a:t>
                </a:r>
                <a:r>
                  <a:rPr lang="en-US" sz="1600" dirty="0" smtClean="0">
                    <a:latin typeface="Bookman Old Style" panose="02050604050505020204" pitchFamily="18" charset="0"/>
                  </a:rPr>
                  <a:t> molecules of nitrogen molecule (N</a:t>
                </a:r>
                <a:r>
                  <a:rPr lang="en-US" sz="1600" baseline="-25000" dirty="0" smtClean="0">
                    <a:latin typeface="Bookman Old Style" panose="02050604050505020204" pitchFamily="18" charset="0"/>
                  </a:rPr>
                  <a:t>2</a:t>
                </a:r>
                <a:r>
                  <a:rPr lang="en-US" sz="1600" dirty="0" smtClean="0">
                    <a:latin typeface="Bookman Old Style" panose="02050604050505020204" pitchFamily="18" charset="0"/>
                  </a:rPr>
                  <a:t>)(Atomic mass = 14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/>
                        <a:ea typeface="Cambria Math"/>
                      </a:rPr>
                      <m:t>𝝁</m:t>
                    </m:r>
                  </m:oMath>
                </a14:m>
                <a:r>
                  <a:rPr lang="en-US" sz="1600" dirty="0" smtClean="0">
                    <a:latin typeface="Bookman Old Style" panose="02050604050505020204" pitchFamily="18" charset="0"/>
                  </a:rPr>
                  <a:t> )</a:t>
                </a:r>
                <a:endParaRPr lang="en-US" sz="1600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775" y="445432"/>
                <a:ext cx="6884525" cy="646986"/>
              </a:xfrm>
              <a:prstGeom prst="roundRect">
                <a:avLst/>
              </a:prstGeom>
              <a:blipFill rotWithShape="1">
                <a:blip r:embed="rId4"/>
                <a:stretch>
                  <a:fillRect b="-5505"/>
                </a:stretch>
              </a:blipFill>
              <a:ln w="19050">
                <a:solidFill>
                  <a:srgbClr val="7030A0"/>
                </a:solidFill>
                <a:miter lim="800000"/>
                <a:headEnd/>
                <a:tailEnd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143000" y="3433324"/>
            <a:ext cx="3000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443082" y="3453860"/>
            <a:ext cx="3080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6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97" name="Group 42"/>
          <p:cNvGrpSpPr/>
          <p:nvPr/>
        </p:nvGrpSpPr>
        <p:grpSpPr>
          <a:xfrm>
            <a:off x="1671682" y="3333749"/>
            <a:ext cx="2209800" cy="594267"/>
            <a:chOff x="2627998" y="3016179"/>
            <a:chExt cx="60550" cy="79235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2632330" y="3016179"/>
              <a:ext cx="56218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28 × 3.011 × 1024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2631919" y="3443721"/>
              <a:ext cx="5662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6.022 ×1023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103" name="Oval Callout 102"/>
          <p:cNvSpPr>
            <a:spLocks noChangeArrowheads="1"/>
          </p:cNvSpPr>
          <p:nvPr/>
        </p:nvSpPr>
        <p:spPr bwMode="auto">
          <a:xfrm>
            <a:off x="5299445" y="1851631"/>
            <a:ext cx="790096" cy="476071"/>
          </a:xfrm>
          <a:prstGeom prst="wedgeEllipseCallout">
            <a:avLst>
              <a:gd name="adj1" fmla="val -81771"/>
              <a:gd name="adj2" fmla="val 132926"/>
            </a:avLst>
          </a:prstGeom>
          <a:solidFill>
            <a:srgbClr val="FFC000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OR</a:t>
            </a:r>
            <a:endParaRPr lang="en-US" sz="16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5930684" y="2419350"/>
            <a:ext cx="3177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N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6211743" y="2480104"/>
            <a:ext cx="2920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  <a:endParaRPr kumimoji="0" lang="en-US" sz="1400" b="0" i="0" u="none" strike="noStrike" kern="0" cap="none" spc="0" normalizeH="0" baseline="3000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106" name="Group 42"/>
          <p:cNvGrpSpPr/>
          <p:nvPr/>
        </p:nvGrpSpPr>
        <p:grpSpPr>
          <a:xfrm>
            <a:off x="6620938" y="2327702"/>
            <a:ext cx="1151462" cy="563492"/>
            <a:chOff x="2627998" y="3016177"/>
            <a:chExt cx="147930" cy="751322"/>
          </a:xfrm>
        </p:grpSpPr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2632330" y="3016177"/>
              <a:ext cx="56218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m</a:t>
              </a:r>
              <a:endParaRPr kumimoji="0" lang="en-US" sz="14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2632660" y="3443722"/>
              <a:ext cx="54349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14" name="Rectangle 113"/>
            <p:cNvSpPr>
              <a:spLocks noChangeArrowheads="1"/>
            </p:cNvSpPr>
            <p:nvPr/>
          </p:nvSpPr>
          <p:spPr bwMode="auto">
            <a:xfrm>
              <a:off x="2627998" y="3357130"/>
              <a:ext cx="60550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latin typeface="Bookman Old Style" panose="02050604050505020204" pitchFamily="18" charset="0"/>
                </a:rPr>
                <a:t>M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684820" y="3188300"/>
              <a:ext cx="91108" cy="41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× N</a:t>
              </a:r>
              <a:r>
                <a:rPr kumimoji="0" lang="en-US" sz="1400" b="0" i="0" u="none" strike="noStrike" kern="0" cap="none" spc="0" normalizeH="0" baseline="-25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561421" y="3492646"/>
            <a:ext cx="1972980" cy="567154"/>
            <a:chOff x="2685014" y="3016177"/>
            <a:chExt cx="488186" cy="756205"/>
          </a:xfrm>
        </p:grpSpPr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2685014" y="3016177"/>
              <a:ext cx="488186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latin typeface="Bookman Old Style" panose="02050604050505020204" pitchFamily="18" charset="0"/>
                </a:rPr>
                <a:t>28 × 3.011 × 10</a:t>
              </a:r>
              <a:r>
                <a:rPr lang="en-US" sz="1600" kern="0" baseline="30000" dirty="0" smtClean="0">
                  <a:latin typeface="Bookman Old Style" panose="02050604050505020204" pitchFamily="18" charset="0"/>
                </a:rPr>
                <a:t>24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2727759" y="3408677"/>
              <a:ext cx="37086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718727" y="3320977"/>
              <a:ext cx="379894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6.022 × 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4648200" y="3598017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250262" y="3582777"/>
            <a:ext cx="375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903764" y="3582777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</a:t>
            </a:r>
            <a:endParaRPr kumimoji="0" lang="en-US" sz="16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648200" y="2974266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227785" y="3021664"/>
            <a:ext cx="375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4889592" y="3021664"/>
            <a:ext cx="1435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600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3.011 × 10</a:t>
            </a:r>
            <a:r>
              <a:rPr lang="en-US" sz="1600" kern="0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24</a:t>
            </a:r>
            <a:endParaRPr kumimoji="0" lang="en-US" sz="1600" i="0" u="none" strike="noStrike" kern="0" cap="none" spc="0" normalizeH="0" baseline="30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1809750"/>
            <a:ext cx="14430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28 grams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438400" y="2570841"/>
            <a:ext cx="6206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x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62000" y="2936601"/>
            <a:ext cx="190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latin typeface="Bookman Old Style" panose="02050604050505020204" pitchFamily="18" charset="0"/>
              </a:rPr>
              <a:t>So, 2.8 g of iron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438400" y="2936601"/>
            <a:ext cx="6206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rPr>
              <a:t>=   x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3285" y="3421618"/>
            <a:ext cx="43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kern="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kumimoji="0" lang="en-US" sz="200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8" name="Group 42"/>
          <p:cNvGrpSpPr/>
          <p:nvPr/>
        </p:nvGrpSpPr>
        <p:grpSpPr>
          <a:xfrm>
            <a:off x="6354350" y="2874260"/>
            <a:ext cx="2408650" cy="840490"/>
            <a:chOff x="2622059" y="3016177"/>
            <a:chExt cx="126799" cy="112065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2622059" y="3016177"/>
              <a:ext cx="3902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m</a:t>
              </a:r>
              <a:endParaRPr kumimoji="0" lang="en-US" sz="1600" b="0" i="0" u="none" strike="noStrike" kern="0" cap="none" spc="0" normalizeH="0" baseline="30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2632660" y="3443723"/>
              <a:ext cx="19500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629250" y="3357130"/>
              <a:ext cx="24162" cy="77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kern="0" dirty="0" smtClean="0">
                  <a:latin typeface="Bookman Old Style" panose="02050604050505020204" pitchFamily="18" charset="0"/>
                </a:rPr>
                <a:t>28</a:t>
              </a:r>
              <a:endParaRPr kumimoji="0" lang="en-US" sz="16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2651831" y="3188300"/>
              <a:ext cx="97027" cy="45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× 6.022 × </a:t>
              </a:r>
              <a:r>
                <a:rPr kumimoji="0" lang="en-US" sz="16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10</a:t>
              </a:r>
              <a:r>
                <a:rPr kumimoji="0" lang="en-US" sz="1600" b="0" i="0" u="none" strike="noStrike" kern="0" cap="none" spc="0" normalizeH="0" baseline="30000" noProof="0" dirty="0" smtClean="0">
                  <a:ln>
                    <a:noFill/>
                  </a:ln>
                  <a:effectLst/>
                  <a:uLnTx/>
                  <a:uFillTx/>
                  <a:latin typeface="Bookman Old Style" panose="02050604050505020204" pitchFamily="18" charset="0"/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67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59" grpId="0"/>
      <p:bldP spid="60" grpId="0"/>
      <p:bldP spid="61" grpId="0"/>
      <p:bldP spid="69" grpId="0"/>
      <p:bldP spid="82" grpId="0"/>
      <p:bldP spid="83" grpId="0" animBg="1"/>
      <p:bldP spid="64" grpId="0" animBg="1"/>
      <p:bldP spid="53" grpId="0"/>
      <p:bldP spid="134" grpId="0" animBg="1"/>
      <p:bldP spid="85" grpId="0"/>
      <p:bldP spid="86" grpId="0"/>
      <p:bldP spid="103" grpId="0" animBg="1"/>
      <p:bldP spid="104" grpId="0"/>
      <p:bldP spid="105" grpId="0"/>
      <p:bldP spid="144" grpId="0"/>
      <p:bldP spid="145" grpId="0"/>
      <p:bldP spid="146" grpId="0"/>
      <p:bldP spid="153" grpId="0"/>
      <p:bldP spid="154" grpId="0"/>
      <p:bldP spid="155" grpId="0"/>
      <p:bldP spid="63" grpId="0"/>
      <p:bldP spid="65" grpId="0"/>
      <p:bldP spid="66" grpId="0"/>
      <p:bldP spid="68" grpId="0"/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133350"/>
            <a:ext cx="8696459" cy="47889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8" y="336422"/>
            <a:ext cx="3037342" cy="39117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975970" y="4248150"/>
            <a:ext cx="2300630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Antoine Lavoisier</a:t>
            </a:r>
            <a:endParaRPr lang="en-US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6001" y="4552950"/>
            <a:ext cx="1822935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(1743 – 1794)</a:t>
            </a:r>
            <a:endParaRPr lang="en-US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733800" y="2715220"/>
            <a:ext cx="5033750" cy="999530"/>
            <a:chOff x="3733800" y="2867620"/>
            <a:chExt cx="5033750" cy="999530"/>
          </a:xfrm>
        </p:grpSpPr>
        <p:sp>
          <p:nvSpPr>
            <p:cNvPr id="2" name="Rounded Rectangle 1"/>
            <p:cNvSpPr/>
            <p:nvPr/>
          </p:nvSpPr>
          <p:spPr>
            <a:xfrm>
              <a:off x="3733800" y="2867620"/>
              <a:ext cx="4881612" cy="999530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33800" y="2876550"/>
              <a:ext cx="5033750" cy="923330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He made many important contributions to </a:t>
              </a:r>
            </a:p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chemistry and some call him the </a:t>
              </a:r>
              <a:r>
                <a:rPr lang="en-US" b="1" dirty="0" smtClean="0">
                  <a:solidFill>
                    <a:srgbClr val="FFFF00"/>
                  </a:solidFill>
                  <a:effectLst/>
                  <a:latin typeface="Bookman Old Style" pitchFamily="18" charset="0"/>
                </a:rPr>
                <a:t>Father </a:t>
              </a:r>
            </a:p>
            <a:p>
              <a:r>
                <a:rPr lang="en-US" b="1" dirty="0" smtClean="0">
                  <a:solidFill>
                    <a:srgbClr val="FFFF00"/>
                  </a:solidFill>
                  <a:effectLst/>
                  <a:latin typeface="Bookman Old Style" pitchFamily="18" charset="0"/>
                </a:rPr>
                <a:t>of Modern Chemistry.</a:t>
              </a:r>
              <a:endParaRPr lang="en-US" dirty="0">
                <a:solidFill>
                  <a:srgbClr val="FFFF00"/>
                </a:solidFill>
                <a:effectLst/>
                <a:latin typeface="Bookman Old Style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26254" y="742950"/>
            <a:ext cx="4859702" cy="533400"/>
            <a:chOff x="3497655" y="438150"/>
            <a:chExt cx="3207946" cy="533400"/>
          </a:xfrm>
        </p:grpSpPr>
        <p:sp>
          <p:nvSpPr>
            <p:cNvPr id="12" name="Rounded Rectangle 11"/>
            <p:cNvSpPr/>
            <p:nvPr/>
          </p:nvSpPr>
          <p:spPr>
            <a:xfrm>
              <a:off x="3497655" y="438150"/>
              <a:ext cx="3207946" cy="533400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81400" y="514350"/>
              <a:ext cx="3001143" cy="369332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Was a French nobleman.</a:t>
              </a:r>
              <a:endParaRPr lang="en-US" dirty="0">
                <a:solidFill>
                  <a:schemeClr val="bg1"/>
                </a:solidFill>
                <a:effectLst/>
                <a:latin typeface="Bookman Old Style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33800" y="1526947"/>
            <a:ext cx="4881612" cy="984560"/>
            <a:chOff x="3781695" y="1800820"/>
            <a:chExt cx="4881612" cy="984560"/>
          </a:xfrm>
        </p:grpSpPr>
        <p:sp>
          <p:nvSpPr>
            <p:cNvPr id="20" name="Rounded Rectangle 19"/>
            <p:cNvSpPr/>
            <p:nvPr/>
          </p:nvSpPr>
          <p:spPr>
            <a:xfrm>
              <a:off x="3781695" y="1809750"/>
              <a:ext cx="4881612" cy="975630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12835" y="1800820"/>
              <a:ext cx="4184159" cy="923330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He was able to find the masses of </a:t>
              </a:r>
            </a:p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reactants and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Products accurately</a:t>
              </a:r>
            </a:p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irrespective of their physical states.</a:t>
              </a:r>
              <a:endParaRPr lang="en-US" dirty="0">
                <a:solidFill>
                  <a:schemeClr val="bg1"/>
                </a:solidFill>
                <a:effectLst/>
                <a:latin typeface="Bookman Old Style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33800" y="3883107"/>
            <a:ext cx="4929555" cy="822243"/>
            <a:chOff x="3733800" y="5940507"/>
            <a:chExt cx="4929555" cy="822243"/>
          </a:xfrm>
        </p:grpSpPr>
        <p:sp>
          <p:nvSpPr>
            <p:cNvPr id="21" name="Rounded Rectangle 20"/>
            <p:cNvSpPr/>
            <p:nvPr/>
          </p:nvSpPr>
          <p:spPr>
            <a:xfrm>
              <a:off x="3733800" y="5940507"/>
              <a:ext cx="4881612" cy="822243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3800" y="6000750"/>
              <a:ext cx="4929555" cy="64633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Based on </a:t>
              </a:r>
              <a:r>
                <a:rPr lang="en-US" dirty="0" smtClean="0">
                  <a:solidFill>
                    <a:schemeClr val="bg1"/>
                  </a:solidFill>
                  <a:latin typeface="Bookman Old Style" pitchFamily="18" charset="0"/>
                </a:rPr>
                <a:t>these</a:t>
              </a:r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 observations he proposed </a:t>
              </a:r>
            </a:p>
            <a:p>
              <a:r>
                <a:rPr lang="en-US" dirty="0" smtClean="0">
                  <a:solidFill>
                    <a:schemeClr val="bg1"/>
                  </a:solidFill>
                  <a:effectLst/>
                  <a:latin typeface="Bookman Old Style" pitchFamily="18" charset="0"/>
                </a:rPr>
                <a:t>the </a:t>
              </a:r>
              <a:r>
                <a:rPr lang="en-US" b="1" dirty="0" smtClean="0">
                  <a:solidFill>
                    <a:srgbClr val="FFFF00"/>
                  </a:solidFill>
                  <a:effectLst/>
                  <a:latin typeface="Bookman Old Style" pitchFamily="18" charset="0"/>
                </a:rPr>
                <a:t>law of conservation of mass.</a:t>
              </a:r>
              <a:endParaRPr lang="en-US" b="1" dirty="0">
                <a:solidFill>
                  <a:srgbClr val="FFFF00"/>
                </a:solidFill>
                <a:effectLst/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690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c18b34ea798ffbf57f2961ef510da39a555d7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3244</TotalTime>
  <Words>4579</Words>
  <Application>Microsoft Office PowerPoint</Application>
  <PresentationFormat>On-screen Show (16:9)</PresentationFormat>
  <Paragraphs>1281</Paragraphs>
  <Slides>85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Avani Ghadi</dc:creator>
  <cp:lastModifiedBy>User</cp:lastModifiedBy>
  <cp:revision>1247</cp:revision>
  <dcterms:created xsi:type="dcterms:W3CDTF">2014-08-18T08:48:10Z</dcterms:created>
  <dcterms:modified xsi:type="dcterms:W3CDTF">2018-03-28T15:26:40Z</dcterms:modified>
</cp:coreProperties>
</file>